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8" r:id="rId2"/>
  </p:sldMasterIdLst>
  <p:sldIdLst>
    <p:sldId id="282" r:id="rId3"/>
    <p:sldId id="267" r:id="rId4"/>
    <p:sldId id="268" r:id="rId5"/>
    <p:sldId id="257" r:id="rId6"/>
    <p:sldId id="258" r:id="rId7"/>
    <p:sldId id="264" r:id="rId8"/>
    <p:sldId id="259" r:id="rId9"/>
    <p:sldId id="271" r:id="rId10"/>
    <p:sldId id="261" r:id="rId11"/>
    <p:sldId id="270" r:id="rId12"/>
    <p:sldId id="272" r:id="rId13"/>
    <p:sldId id="273" r:id="rId14"/>
    <p:sldId id="275" r:id="rId15"/>
    <p:sldId id="276" r:id="rId16"/>
    <p:sldId id="280" r:id="rId17"/>
    <p:sldId id="281" r:id="rId18"/>
    <p:sldId id="277" r:id="rId19"/>
    <p:sldId id="278" r:id="rId20"/>
    <p:sldId id="284" r:id="rId21"/>
    <p:sldId id="285" r:id="rId22"/>
    <p:sldId id="283" r:id="rId23"/>
    <p:sldId id="28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EA5D7-A9D5-4B0C-BA87-EA0EC32B222E}" v="1" dt="2023-12-01T16:11:15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Long" userId="f85af046-b93f-423b-b6e9-ea64b40918a0" providerId="ADAL" clId="{7D5EA5D7-A9D5-4B0C-BA87-EA0EC32B222E}"/>
    <pc:docChg chg="modSld">
      <pc:chgData name="Audrey Long" userId="f85af046-b93f-423b-b6e9-ea64b40918a0" providerId="ADAL" clId="{7D5EA5D7-A9D5-4B0C-BA87-EA0EC32B222E}" dt="2023-12-01T16:11:15.099" v="22"/>
      <pc:docMkLst>
        <pc:docMk/>
      </pc:docMkLst>
      <pc:sldChg chg="modSp mod">
        <pc:chgData name="Audrey Long" userId="f85af046-b93f-423b-b6e9-ea64b40918a0" providerId="ADAL" clId="{7D5EA5D7-A9D5-4B0C-BA87-EA0EC32B222E}" dt="2023-12-01T14:56:37.922" v="20" actId="20577"/>
        <pc:sldMkLst>
          <pc:docMk/>
          <pc:sldMk cId="3500294624" sldId="257"/>
        </pc:sldMkLst>
        <pc:spChg chg="mod">
          <ac:chgData name="Audrey Long" userId="f85af046-b93f-423b-b6e9-ea64b40918a0" providerId="ADAL" clId="{7D5EA5D7-A9D5-4B0C-BA87-EA0EC32B222E}" dt="2023-12-01T14:56:37.922" v="20" actId="20577"/>
          <ac:spMkLst>
            <pc:docMk/>
            <pc:sldMk cId="3500294624" sldId="257"/>
            <ac:spMk id="8" creationId="{74F91640-4B02-4AB2-98AF-47F87760AF11}"/>
          </ac:spMkLst>
        </pc:spChg>
        <pc:spChg chg="mod">
          <ac:chgData name="Audrey Long" userId="f85af046-b93f-423b-b6e9-ea64b40918a0" providerId="ADAL" clId="{7D5EA5D7-A9D5-4B0C-BA87-EA0EC32B222E}" dt="2023-12-01T14:55:32.530" v="18" actId="20577"/>
          <ac:spMkLst>
            <pc:docMk/>
            <pc:sldMk cId="3500294624" sldId="257"/>
            <ac:spMk id="17" creationId="{9D0F7DD8-5A41-2AAE-A28E-06B84A841F5B}"/>
          </ac:spMkLst>
        </pc:spChg>
      </pc:sldChg>
      <pc:sldChg chg="mod modAnim modShow">
        <pc:chgData name="Audrey Long" userId="f85af046-b93f-423b-b6e9-ea64b40918a0" providerId="ADAL" clId="{7D5EA5D7-A9D5-4B0C-BA87-EA0EC32B222E}" dt="2023-12-01T16:11:15.099" v="22"/>
        <pc:sldMkLst>
          <pc:docMk/>
          <pc:sldMk cId="2264922288" sldId="267"/>
        </pc:sldMkLst>
      </pc:sldChg>
      <pc:sldChg chg="modSp mod">
        <pc:chgData name="Audrey Long" userId="f85af046-b93f-423b-b6e9-ea64b40918a0" providerId="ADAL" clId="{7D5EA5D7-A9D5-4B0C-BA87-EA0EC32B222E}" dt="2023-12-01T14:54:29.261" v="3" actId="20577"/>
        <pc:sldMkLst>
          <pc:docMk/>
          <pc:sldMk cId="844568387" sldId="282"/>
        </pc:sldMkLst>
        <pc:spChg chg="mod">
          <ac:chgData name="Audrey Long" userId="f85af046-b93f-423b-b6e9-ea64b40918a0" providerId="ADAL" clId="{7D5EA5D7-A9D5-4B0C-BA87-EA0EC32B222E}" dt="2023-12-01T14:54:29.261" v="3" actId="20577"/>
          <ac:spMkLst>
            <pc:docMk/>
            <pc:sldMk cId="844568387" sldId="282"/>
            <ac:spMk id="2" creationId="{D9A46AAB-DB9F-2B31-7892-4221D9F930C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687632" y="617"/>
            <a:ext cx="7504365" cy="6857855"/>
          </a:xfrm>
          <a:custGeom>
            <a:avLst/>
            <a:gdLst/>
            <a:ahLst/>
            <a:cxnLst/>
            <a:rect l="l" t="t" r="r" b="b"/>
            <a:pathLst>
              <a:path w="196724" h="179776" extrusionOk="0">
                <a:moveTo>
                  <a:pt x="52435" y="0"/>
                </a:moveTo>
                <a:cubicBezTo>
                  <a:pt x="59813" y="33745"/>
                  <a:pt x="33446" y="72359"/>
                  <a:pt x="21723" y="87453"/>
                </a:cubicBezTo>
                <a:cubicBezTo>
                  <a:pt x="14289" y="96947"/>
                  <a:pt x="9101" y="108015"/>
                  <a:pt x="6517" y="119794"/>
                </a:cubicBezTo>
                <a:cubicBezTo>
                  <a:pt x="0" y="149850"/>
                  <a:pt x="13615" y="170524"/>
                  <a:pt x="21798" y="179775"/>
                </a:cubicBezTo>
                <a:lnTo>
                  <a:pt x="196724" y="179775"/>
                </a:lnTo>
                <a:lnTo>
                  <a:pt x="196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8133" y="3921400"/>
            <a:ext cx="5136000" cy="11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098133" y="3556800"/>
            <a:ext cx="51360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967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42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959833" y="1580733"/>
            <a:ext cx="10272000" cy="4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/>
          <p:nvPr/>
        </p:nvSpPr>
        <p:spPr>
          <a:xfrm flipH="1">
            <a:off x="9119328" y="1"/>
            <a:ext cx="3072672" cy="2355537"/>
          </a:xfrm>
          <a:custGeom>
            <a:avLst/>
            <a:gdLst/>
            <a:ahLst/>
            <a:cxnLst/>
            <a:rect l="l" t="t" r="r" b="b"/>
            <a:pathLst>
              <a:path w="95702" h="73366" extrusionOk="0">
                <a:moveTo>
                  <a:pt x="0" y="0"/>
                </a:moveTo>
                <a:lnTo>
                  <a:pt x="0" y="73365"/>
                </a:lnTo>
                <a:cubicBezTo>
                  <a:pt x="0" y="73365"/>
                  <a:pt x="8657" y="72045"/>
                  <a:pt x="17216" y="50443"/>
                </a:cubicBezTo>
                <a:cubicBezTo>
                  <a:pt x="22619" y="36806"/>
                  <a:pt x="30868" y="34292"/>
                  <a:pt x="36217" y="34292"/>
                </a:cubicBezTo>
                <a:cubicBezTo>
                  <a:pt x="39341" y="34292"/>
                  <a:pt x="41476" y="35150"/>
                  <a:pt x="41476" y="35150"/>
                </a:cubicBezTo>
                <a:cubicBezTo>
                  <a:pt x="42656" y="35185"/>
                  <a:pt x="43808" y="35203"/>
                  <a:pt x="44933" y="35203"/>
                </a:cubicBezTo>
                <a:cubicBezTo>
                  <a:pt x="95701" y="35203"/>
                  <a:pt x="91707" y="0"/>
                  <a:pt x="917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73069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1" y="1"/>
            <a:ext cx="4218863" cy="3234217"/>
          </a:xfrm>
          <a:custGeom>
            <a:avLst/>
            <a:gdLst/>
            <a:ahLst/>
            <a:cxnLst/>
            <a:rect l="l" t="t" r="r" b="b"/>
            <a:pathLst>
              <a:path w="95702" h="73366" extrusionOk="0">
                <a:moveTo>
                  <a:pt x="0" y="0"/>
                </a:moveTo>
                <a:lnTo>
                  <a:pt x="0" y="73365"/>
                </a:lnTo>
                <a:cubicBezTo>
                  <a:pt x="0" y="73365"/>
                  <a:pt x="8657" y="72045"/>
                  <a:pt x="17216" y="50443"/>
                </a:cubicBezTo>
                <a:cubicBezTo>
                  <a:pt x="22619" y="36806"/>
                  <a:pt x="30868" y="34292"/>
                  <a:pt x="36217" y="34292"/>
                </a:cubicBezTo>
                <a:cubicBezTo>
                  <a:pt x="39341" y="34292"/>
                  <a:pt x="41476" y="35150"/>
                  <a:pt x="41476" y="35150"/>
                </a:cubicBezTo>
                <a:cubicBezTo>
                  <a:pt x="42656" y="35185"/>
                  <a:pt x="43808" y="35203"/>
                  <a:pt x="44933" y="35203"/>
                </a:cubicBezTo>
                <a:cubicBezTo>
                  <a:pt x="95701" y="35203"/>
                  <a:pt x="91707" y="0"/>
                  <a:pt x="917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14"/>
          <p:cNvSpPr/>
          <p:nvPr/>
        </p:nvSpPr>
        <p:spPr>
          <a:xfrm>
            <a:off x="4606043" y="449133"/>
            <a:ext cx="8861984" cy="5562920"/>
          </a:xfrm>
          <a:custGeom>
            <a:avLst/>
            <a:gdLst/>
            <a:ahLst/>
            <a:cxnLst/>
            <a:rect l="l" t="t" r="r" b="b"/>
            <a:pathLst>
              <a:path w="201028" h="126191" extrusionOk="0">
                <a:moveTo>
                  <a:pt x="75999" y="0"/>
                </a:moveTo>
                <a:cubicBezTo>
                  <a:pt x="70277" y="0"/>
                  <a:pt x="64632" y="5219"/>
                  <a:pt x="63786" y="24995"/>
                </a:cubicBezTo>
                <a:cubicBezTo>
                  <a:pt x="62369" y="58056"/>
                  <a:pt x="42705" y="61533"/>
                  <a:pt x="34495" y="61533"/>
                </a:cubicBezTo>
                <a:cubicBezTo>
                  <a:pt x="32308" y="61533"/>
                  <a:pt x="30934" y="61286"/>
                  <a:pt x="30934" y="61286"/>
                </a:cubicBezTo>
                <a:cubicBezTo>
                  <a:pt x="30934" y="61286"/>
                  <a:pt x="28898" y="60879"/>
                  <a:pt x="25918" y="60879"/>
                </a:cubicBezTo>
                <a:cubicBezTo>
                  <a:pt x="17095" y="60879"/>
                  <a:pt x="0" y="64450"/>
                  <a:pt x="2974" y="92735"/>
                </a:cubicBezTo>
                <a:cubicBezTo>
                  <a:pt x="5483" y="116594"/>
                  <a:pt x="24372" y="120998"/>
                  <a:pt x="37978" y="120998"/>
                </a:cubicBezTo>
                <a:cubicBezTo>
                  <a:pt x="45942" y="120998"/>
                  <a:pt x="52096" y="119489"/>
                  <a:pt x="52096" y="119489"/>
                </a:cubicBezTo>
                <a:cubicBezTo>
                  <a:pt x="52096" y="119489"/>
                  <a:pt x="57687" y="118179"/>
                  <a:pt x="65417" y="118179"/>
                </a:cubicBezTo>
                <a:cubicBezTo>
                  <a:pt x="72848" y="118179"/>
                  <a:pt x="82254" y="119389"/>
                  <a:pt x="90572" y="124136"/>
                </a:cubicBezTo>
                <a:cubicBezTo>
                  <a:pt x="93066" y="125559"/>
                  <a:pt x="95450" y="126190"/>
                  <a:pt x="97685" y="126190"/>
                </a:cubicBezTo>
                <a:cubicBezTo>
                  <a:pt x="110674" y="126190"/>
                  <a:pt x="118607" y="104878"/>
                  <a:pt x="113544" y="94154"/>
                </a:cubicBezTo>
                <a:cubicBezTo>
                  <a:pt x="113544" y="94154"/>
                  <a:pt x="107381" y="63275"/>
                  <a:pt x="155068" y="55091"/>
                </a:cubicBezTo>
                <a:cubicBezTo>
                  <a:pt x="201028" y="47203"/>
                  <a:pt x="176844" y="12028"/>
                  <a:pt x="148615" y="12028"/>
                </a:cubicBezTo>
                <a:cubicBezTo>
                  <a:pt x="147554" y="12028"/>
                  <a:pt x="146486" y="12077"/>
                  <a:pt x="145417" y="12180"/>
                </a:cubicBezTo>
                <a:cubicBezTo>
                  <a:pt x="129904" y="13671"/>
                  <a:pt x="118031" y="16493"/>
                  <a:pt x="108710" y="16493"/>
                </a:cubicBezTo>
                <a:cubicBezTo>
                  <a:pt x="100291" y="16493"/>
                  <a:pt x="93953" y="14191"/>
                  <a:pt x="88893" y="6523"/>
                </a:cubicBezTo>
                <a:cubicBezTo>
                  <a:pt x="88893" y="6523"/>
                  <a:pt x="82397" y="0"/>
                  <a:pt x="759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960000" y="1147200"/>
            <a:ext cx="4008000" cy="24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933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933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933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933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933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933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933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933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096200" y="4063767"/>
            <a:ext cx="23872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2" hasCustomPrompt="1"/>
          </p:nvPr>
        </p:nvSpPr>
        <p:spPr>
          <a:xfrm>
            <a:off x="6096200" y="3556667"/>
            <a:ext cx="2387200" cy="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3"/>
          </p:nvPr>
        </p:nvSpPr>
        <p:spPr>
          <a:xfrm>
            <a:off x="8844800" y="4063767"/>
            <a:ext cx="23872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4" hasCustomPrompt="1"/>
          </p:nvPr>
        </p:nvSpPr>
        <p:spPr>
          <a:xfrm>
            <a:off x="8844800" y="3556667"/>
            <a:ext cx="2387200" cy="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5"/>
          </p:nvPr>
        </p:nvSpPr>
        <p:spPr>
          <a:xfrm>
            <a:off x="8844800" y="3768700"/>
            <a:ext cx="23872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6"/>
          </p:nvPr>
        </p:nvSpPr>
        <p:spPr>
          <a:xfrm>
            <a:off x="6096200" y="3768700"/>
            <a:ext cx="23872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7"/>
          </p:nvPr>
        </p:nvSpPr>
        <p:spPr>
          <a:xfrm>
            <a:off x="6096200" y="2111549"/>
            <a:ext cx="23872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8" hasCustomPrompt="1"/>
          </p:nvPr>
        </p:nvSpPr>
        <p:spPr>
          <a:xfrm>
            <a:off x="6096200" y="1604451"/>
            <a:ext cx="2387200" cy="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9"/>
          </p:nvPr>
        </p:nvSpPr>
        <p:spPr>
          <a:xfrm>
            <a:off x="8844800" y="2111549"/>
            <a:ext cx="23872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3" hasCustomPrompt="1"/>
          </p:nvPr>
        </p:nvSpPr>
        <p:spPr>
          <a:xfrm>
            <a:off x="8844800" y="1604451"/>
            <a:ext cx="2387200" cy="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4"/>
          </p:nvPr>
        </p:nvSpPr>
        <p:spPr>
          <a:xfrm>
            <a:off x="8844800" y="1816484"/>
            <a:ext cx="23872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5"/>
          </p:nvPr>
        </p:nvSpPr>
        <p:spPr>
          <a:xfrm>
            <a:off x="6096200" y="1816484"/>
            <a:ext cx="23872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811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413347" y="1"/>
            <a:ext cx="11778615" cy="6857977"/>
          </a:xfrm>
          <a:custGeom>
            <a:avLst/>
            <a:gdLst/>
            <a:ahLst/>
            <a:cxnLst/>
            <a:rect l="l" t="t" r="r" b="b"/>
            <a:pathLst>
              <a:path w="285750" h="166375" extrusionOk="0">
                <a:moveTo>
                  <a:pt x="0" y="0"/>
                </a:moveTo>
                <a:cubicBezTo>
                  <a:pt x="21646" y="41091"/>
                  <a:pt x="83049" y="64072"/>
                  <a:pt x="152303" y="92286"/>
                </a:cubicBezTo>
                <a:cubicBezTo>
                  <a:pt x="222493" y="120882"/>
                  <a:pt x="233532" y="166375"/>
                  <a:pt x="233532" y="166375"/>
                </a:cubicBezTo>
                <a:lnTo>
                  <a:pt x="285750" y="166375"/>
                </a:lnTo>
                <a:lnTo>
                  <a:pt x="285750" y="130414"/>
                </a:lnTo>
                <a:cubicBezTo>
                  <a:pt x="200292" y="88976"/>
                  <a:pt x="217553" y="25234"/>
                  <a:pt x="2287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960000" y="5081533"/>
            <a:ext cx="51360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959933" y="3560633"/>
            <a:ext cx="5136000" cy="15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605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3968008" y="1932"/>
            <a:ext cx="8217833" cy="6857720"/>
          </a:xfrm>
          <a:custGeom>
            <a:avLst/>
            <a:gdLst/>
            <a:ahLst/>
            <a:cxnLst/>
            <a:rect l="l" t="t" r="r" b="b"/>
            <a:pathLst>
              <a:path w="214099" h="178664" extrusionOk="0">
                <a:moveTo>
                  <a:pt x="7091" y="0"/>
                </a:moveTo>
                <a:cubicBezTo>
                  <a:pt x="3294" y="9417"/>
                  <a:pt x="0" y="23319"/>
                  <a:pt x="6589" y="35137"/>
                </a:cubicBezTo>
                <a:cubicBezTo>
                  <a:pt x="17755" y="55144"/>
                  <a:pt x="42414" y="57935"/>
                  <a:pt x="39157" y="81664"/>
                </a:cubicBezTo>
                <a:cubicBezTo>
                  <a:pt x="35901" y="105393"/>
                  <a:pt x="29852" y="127726"/>
                  <a:pt x="39623" y="137031"/>
                </a:cubicBezTo>
                <a:cubicBezTo>
                  <a:pt x="49393" y="146337"/>
                  <a:pt x="68004" y="139357"/>
                  <a:pt x="76844" y="152385"/>
                </a:cubicBezTo>
                <a:cubicBezTo>
                  <a:pt x="81050" y="158582"/>
                  <a:pt x="83786" y="169228"/>
                  <a:pt x="85498" y="178663"/>
                </a:cubicBezTo>
                <a:lnTo>
                  <a:pt x="214099" y="178663"/>
                </a:lnTo>
                <a:lnTo>
                  <a:pt x="2140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6096033" y="1150367"/>
            <a:ext cx="5135600" cy="12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6096233" y="1685267"/>
            <a:ext cx="5135600" cy="3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3628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-533" y="1237534"/>
            <a:ext cx="12191553" cy="5620887"/>
          </a:xfrm>
          <a:custGeom>
            <a:avLst/>
            <a:gdLst/>
            <a:ahLst/>
            <a:cxnLst/>
            <a:rect l="l" t="t" r="r" b="b"/>
            <a:pathLst>
              <a:path w="285316" h="132516" extrusionOk="0">
                <a:moveTo>
                  <a:pt x="17" y="0"/>
                </a:moveTo>
                <a:lnTo>
                  <a:pt x="0" y="132515"/>
                </a:lnTo>
                <a:lnTo>
                  <a:pt x="285299" y="132515"/>
                </a:lnTo>
                <a:cubicBezTo>
                  <a:pt x="285299" y="132515"/>
                  <a:pt x="285316" y="60051"/>
                  <a:pt x="285299" y="59967"/>
                </a:cubicBezTo>
                <a:cubicBezTo>
                  <a:pt x="274828" y="44157"/>
                  <a:pt x="257486" y="26827"/>
                  <a:pt x="228589" y="26827"/>
                </a:cubicBezTo>
                <a:cubicBezTo>
                  <a:pt x="227191" y="26827"/>
                  <a:pt x="225765" y="26868"/>
                  <a:pt x="224313" y="26951"/>
                </a:cubicBezTo>
                <a:cubicBezTo>
                  <a:pt x="216176" y="27469"/>
                  <a:pt x="208206" y="29357"/>
                  <a:pt x="200720" y="32582"/>
                </a:cubicBezTo>
                <a:cubicBezTo>
                  <a:pt x="194457" y="35244"/>
                  <a:pt x="183524" y="38962"/>
                  <a:pt x="171313" y="38962"/>
                </a:cubicBezTo>
                <a:cubicBezTo>
                  <a:pt x="157395" y="38962"/>
                  <a:pt x="141819" y="34133"/>
                  <a:pt x="129608" y="17410"/>
                </a:cubicBezTo>
                <a:cubicBezTo>
                  <a:pt x="127336" y="14236"/>
                  <a:pt x="124295" y="11679"/>
                  <a:pt x="120770" y="9958"/>
                </a:cubicBezTo>
                <a:cubicBezTo>
                  <a:pt x="117232" y="8277"/>
                  <a:pt x="112356" y="6798"/>
                  <a:pt x="106138" y="6798"/>
                </a:cubicBezTo>
                <a:cubicBezTo>
                  <a:pt x="98638" y="6798"/>
                  <a:pt x="89187" y="8949"/>
                  <a:pt x="77778" y="15489"/>
                </a:cubicBezTo>
                <a:cubicBezTo>
                  <a:pt x="70549" y="19635"/>
                  <a:pt x="62804" y="21260"/>
                  <a:pt x="55106" y="21260"/>
                </a:cubicBezTo>
                <a:cubicBezTo>
                  <a:pt x="27255" y="21260"/>
                  <a:pt x="17" y="0"/>
                  <a:pt x="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617100" y="2356800"/>
            <a:ext cx="2876800" cy="12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2"/>
          </p:nvPr>
        </p:nvSpPr>
        <p:spPr>
          <a:xfrm>
            <a:off x="1617133" y="3556800"/>
            <a:ext cx="28768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4657633" y="2356800"/>
            <a:ext cx="2876800" cy="12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4"/>
          </p:nvPr>
        </p:nvSpPr>
        <p:spPr>
          <a:xfrm>
            <a:off x="4657667" y="3556800"/>
            <a:ext cx="28768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7698167" y="2356800"/>
            <a:ext cx="2876800" cy="12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6"/>
          </p:nvPr>
        </p:nvSpPr>
        <p:spPr>
          <a:xfrm>
            <a:off x="7698200" y="3556800"/>
            <a:ext cx="28768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4393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960000" y="2356800"/>
            <a:ext cx="4008000" cy="23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5289861" y="0"/>
            <a:ext cx="6902072" cy="6858000"/>
            <a:chOff x="3967396" y="0"/>
            <a:chExt cx="5176554" cy="5143500"/>
          </a:xfrm>
        </p:grpSpPr>
        <p:sp>
          <p:nvSpPr>
            <p:cNvPr id="88" name="Google Shape;88;p18"/>
            <p:cNvSpPr/>
            <p:nvPr/>
          </p:nvSpPr>
          <p:spPr>
            <a:xfrm>
              <a:off x="6027550" y="0"/>
              <a:ext cx="31164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3967396" y="50"/>
              <a:ext cx="2622823" cy="5143391"/>
            </a:xfrm>
            <a:custGeom>
              <a:avLst/>
              <a:gdLst/>
              <a:ahLst/>
              <a:cxnLst/>
              <a:rect l="l" t="t" r="r" b="b"/>
              <a:pathLst>
                <a:path w="196724" h="179776" extrusionOk="0">
                  <a:moveTo>
                    <a:pt x="52435" y="0"/>
                  </a:moveTo>
                  <a:cubicBezTo>
                    <a:pt x="59813" y="33745"/>
                    <a:pt x="33446" y="72359"/>
                    <a:pt x="21723" y="87453"/>
                  </a:cubicBezTo>
                  <a:cubicBezTo>
                    <a:pt x="14289" y="96947"/>
                    <a:pt x="9101" y="108015"/>
                    <a:pt x="6517" y="119794"/>
                  </a:cubicBezTo>
                  <a:cubicBezTo>
                    <a:pt x="0" y="149850"/>
                    <a:pt x="13615" y="170524"/>
                    <a:pt x="21798" y="179775"/>
                  </a:cubicBezTo>
                  <a:lnTo>
                    <a:pt x="196724" y="179775"/>
                  </a:lnTo>
                  <a:lnTo>
                    <a:pt x="1967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86412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5383014" y="-1782"/>
            <a:ext cx="6827524" cy="6858939"/>
          </a:xfrm>
          <a:custGeom>
            <a:avLst/>
            <a:gdLst/>
            <a:ahLst/>
            <a:cxnLst/>
            <a:rect l="l" t="t" r="r" b="b"/>
            <a:pathLst>
              <a:path w="199947" h="200867" extrusionOk="0">
                <a:moveTo>
                  <a:pt x="8140" y="0"/>
                </a:moveTo>
                <a:cubicBezTo>
                  <a:pt x="22703" y="14521"/>
                  <a:pt x="1" y="22367"/>
                  <a:pt x="1" y="58189"/>
                </a:cubicBezTo>
                <a:cubicBezTo>
                  <a:pt x="1" y="80681"/>
                  <a:pt x="25381" y="92985"/>
                  <a:pt x="32809" y="100559"/>
                </a:cubicBezTo>
                <a:cubicBezTo>
                  <a:pt x="35801" y="103614"/>
                  <a:pt x="35487" y="108740"/>
                  <a:pt x="34043" y="113783"/>
                </a:cubicBezTo>
                <a:cubicBezTo>
                  <a:pt x="30884" y="124768"/>
                  <a:pt x="34692" y="136338"/>
                  <a:pt x="44233" y="144268"/>
                </a:cubicBezTo>
                <a:cubicBezTo>
                  <a:pt x="49025" y="148244"/>
                  <a:pt x="54820" y="152763"/>
                  <a:pt x="61620" y="157576"/>
                </a:cubicBezTo>
                <a:cubicBezTo>
                  <a:pt x="76978" y="168477"/>
                  <a:pt x="75618" y="188438"/>
                  <a:pt x="72877" y="200867"/>
                </a:cubicBezTo>
                <a:lnTo>
                  <a:pt x="199946" y="200867"/>
                </a:lnTo>
                <a:lnTo>
                  <a:pt x="1999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1671200" y="2030359"/>
            <a:ext cx="2876800" cy="12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960000" y="3498425"/>
            <a:ext cx="2876800" cy="12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960033" y="4523695"/>
            <a:ext cx="2876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7643933" y="2030359"/>
            <a:ext cx="2876800" cy="12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8355167" y="3498425"/>
            <a:ext cx="2876800" cy="12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8355200" y="4523695"/>
            <a:ext cx="2876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7"/>
          </p:nvPr>
        </p:nvSpPr>
        <p:spPr>
          <a:xfrm>
            <a:off x="1671233" y="3055628"/>
            <a:ext cx="2876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7643967" y="3055628"/>
            <a:ext cx="2876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884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2">
  <p:cSld name="Section 0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1162" y="1920"/>
            <a:ext cx="10340356" cy="6854512"/>
          </a:xfrm>
          <a:custGeom>
            <a:avLst/>
            <a:gdLst/>
            <a:ahLst/>
            <a:cxnLst/>
            <a:rect l="l" t="t" r="r" b="b"/>
            <a:pathLst>
              <a:path w="241974" h="160402" extrusionOk="0">
                <a:moveTo>
                  <a:pt x="185699" y="0"/>
                </a:moveTo>
                <a:cubicBezTo>
                  <a:pt x="183042" y="5982"/>
                  <a:pt x="178565" y="11562"/>
                  <a:pt x="165515" y="12849"/>
                </a:cubicBezTo>
                <a:cubicBezTo>
                  <a:pt x="156710" y="14102"/>
                  <a:pt x="149057" y="15856"/>
                  <a:pt x="142390" y="17912"/>
                </a:cubicBezTo>
                <a:cubicBezTo>
                  <a:pt x="119667" y="24946"/>
                  <a:pt x="102290" y="43392"/>
                  <a:pt x="96342" y="66416"/>
                </a:cubicBezTo>
                <a:cubicBezTo>
                  <a:pt x="92031" y="83075"/>
                  <a:pt x="82106" y="95456"/>
                  <a:pt x="72014" y="104211"/>
                </a:cubicBezTo>
                <a:cubicBezTo>
                  <a:pt x="61521" y="113317"/>
                  <a:pt x="48104" y="120151"/>
                  <a:pt x="33116" y="124077"/>
                </a:cubicBezTo>
                <a:cubicBezTo>
                  <a:pt x="18363" y="127937"/>
                  <a:pt x="7686" y="132231"/>
                  <a:pt x="0" y="136559"/>
                </a:cubicBezTo>
                <a:lnTo>
                  <a:pt x="0" y="160402"/>
                </a:lnTo>
                <a:lnTo>
                  <a:pt x="156509" y="160402"/>
                </a:lnTo>
                <a:cubicBezTo>
                  <a:pt x="166401" y="149508"/>
                  <a:pt x="177445" y="130377"/>
                  <a:pt x="172516" y="101822"/>
                </a:cubicBezTo>
                <a:cubicBezTo>
                  <a:pt x="164212" y="53618"/>
                  <a:pt x="218465" y="34570"/>
                  <a:pt x="218465" y="34570"/>
                </a:cubicBezTo>
                <a:cubicBezTo>
                  <a:pt x="218465" y="34570"/>
                  <a:pt x="238832" y="32264"/>
                  <a:pt x="2419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960000" y="3556800"/>
            <a:ext cx="5136400" cy="11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960400" y="4711600"/>
            <a:ext cx="5135600" cy="3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217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slide">
  <p:cSld name="Graph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8213634" y="0"/>
            <a:ext cx="3978589" cy="6958200"/>
          </a:xfrm>
          <a:custGeom>
            <a:avLst/>
            <a:gdLst/>
            <a:ahLst/>
            <a:cxnLst/>
            <a:rect l="l" t="t" r="r" b="b"/>
            <a:pathLst>
              <a:path w="148013" h="208746" extrusionOk="0">
                <a:moveTo>
                  <a:pt x="79388" y="0"/>
                </a:moveTo>
                <a:cubicBezTo>
                  <a:pt x="79019" y="7045"/>
                  <a:pt x="80910" y="14221"/>
                  <a:pt x="80889" y="19048"/>
                </a:cubicBezTo>
                <a:cubicBezTo>
                  <a:pt x="80562" y="56818"/>
                  <a:pt x="54404" y="61971"/>
                  <a:pt x="39879" y="75214"/>
                </a:cubicBezTo>
                <a:cubicBezTo>
                  <a:pt x="26919" y="87021"/>
                  <a:pt x="16982" y="119746"/>
                  <a:pt x="21157" y="158473"/>
                </a:cubicBezTo>
                <a:cubicBezTo>
                  <a:pt x="23875" y="183544"/>
                  <a:pt x="12546" y="199678"/>
                  <a:pt x="0" y="208745"/>
                </a:cubicBezTo>
                <a:lnTo>
                  <a:pt x="148013" y="208745"/>
                </a:lnTo>
                <a:lnTo>
                  <a:pt x="1480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5710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-1597" y="684683"/>
            <a:ext cx="6029160" cy="3517039"/>
          </a:xfrm>
          <a:custGeom>
            <a:avLst/>
            <a:gdLst/>
            <a:ahLst/>
            <a:cxnLst/>
            <a:rect l="l" t="t" r="r" b="b"/>
            <a:pathLst>
              <a:path w="141088" h="82302" extrusionOk="0">
                <a:moveTo>
                  <a:pt x="67569" y="1"/>
                </a:moveTo>
                <a:cubicBezTo>
                  <a:pt x="35272" y="1"/>
                  <a:pt x="8266" y="9518"/>
                  <a:pt x="0" y="12760"/>
                </a:cubicBezTo>
                <a:lnTo>
                  <a:pt x="0" y="82301"/>
                </a:lnTo>
                <a:cubicBezTo>
                  <a:pt x="8705" y="80012"/>
                  <a:pt x="37243" y="71725"/>
                  <a:pt x="55573" y="57021"/>
                </a:cubicBezTo>
                <a:cubicBezTo>
                  <a:pt x="67640" y="47328"/>
                  <a:pt x="82593" y="42137"/>
                  <a:pt x="97899" y="42137"/>
                </a:cubicBezTo>
                <a:cubicBezTo>
                  <a:pt x="101009" y="42137"/>
                  <a:pt x="104134" y="42351"/>
                  <a:pt x="107252" y="42786"/>
                </a:cubicBezTo>
                <a:cubicBezTo>
                  <a:pt x="109876" y="43136"/>
                  <a:pt x="112465" y="43704"/>
                  <a:pt x="115005" y="44473"/>
                </a:cubicBezTo>
                <a:cubicBezTo>
                  <a:pt x="116857" y="45053"/>
                  <a:pt x="118742" y="45330"/>
                  <a:pt x="120601" y="45330"/>
                </a:cubicBezTo>
                <a:cubicBezTo>
                  <a:pt x="127848" y="45330"/>
                  <a:pt x="134689" y="41109"/>
                  <a:pt x="137562" y="34114"/>
                </a:cubicBezTo>
                <a:cubicBezTo>
                  <a:pt x="141087" y="25526"/>
                  <a:pt x="137645" y="14765"/>
                  <a:pt x="109759" y="6110"/>
                </a:cubicBezTo>
                <a:cubicBezTo>
                  <a:pt x="95425" y="1655"/>
                  <a:pt x="81037" y="1"/>
                  <a:pt x="675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>
            <a:off x="4153236" y="1396322"/>
            <a:ext cx="8036944" cy="5462217"/>
          </a:xfrm>
          <a:custGeom>
            <a:avLst/>
            <a:gdLst/>
            <a:ahLst/>
            <a:cxnLst/>
            <a:rect l="l" t="t" r="r" b="b"/>
            <a:pathLst>
              <a:path w="188072" h="127821" extrusionOk="0">
                <a:moveTo>
                  <a:pt x="188072" y="0"/>
                </a:moveTo>
                <a:cubicBezTo>
                  <a:pt x="179835" y="9491"/>
                  <a:pt x="169174" y="16375"/>
                  <a:pt x="160653" y="20853"/>
                </a:cubicBezTo>
                <a:cubicBezTo>
                  <a:pt x="153318" y="24712"/>
                  <a:pt x="145164" y="26784"/>
                  <a:pt x="136860" y="26884"/>
                </a:cubicBezTo>
                <a:cubicBezTo>
                  <a:pt x="97946" y="27319"/>
                  <a:pt x="88556" y="54403"/>
                  <a:pt x="88556" y="54403"/>
                </a:cubicBezTo>
                <a:cubicBezTo>
                  <a:pt x="79566" y="94721"/>
                  <a:pt x="44478" y="104328"/>
                  <a:pt x="44478" y="104328"/>
                </a:cubicBezTo>
                <a:cubicBezTo>
                  <a:pt x="10894" y="107837"/>
                  <a:pt x="2055" y="119784"/>
                  <a:pt x="0" y="127821"/>
                </a:cubicBezTo>
                <a:lnTo>
                  <a:pt x="141472" y="127821"/>
                </a:lnTo>
                <a:cubicBezTo>
                  <a:pt x="142591" y="121271"/>
                  <a:pt x="142675" y="113501"/>
                  <a:pt x="140970" y="104328"/>
                </a:cubicBezTo>
                <a:cubicBezTo>
                  <a:pt x="135056" y="72465"/>
                  <a:pt x="174722" y="68756"/>
                  <a:pt x="188072" y="68405"/>
                </a:cubicBezTo>
                <a:lnTo>
                  <a:pt x="1880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96000" y="2356800"/>
            <a:ext cx="5136000" cy="15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6096000" y="3560633"/>
            <a:ext cx="5136000" cy="1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8219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2544174" y="10533"/>
            <a:ext cx="9647549" cy="6857915"/>
          </a:xfrm>
          <a:custGeom>
            <a:avLst/>
            <a:gdLst/>
            <a:ahLst/>
            <a:cxnLst/>
            <a:rect l="l" t="t" r="r" b="b"/>
            <a:pathLst>
              <a:path w="257108" h="182764" extrusionOk="0">
                <a:moveTo>
                  <a:pt x="17630" y="0"/>
                </a:moveTo>
                <a:cubicBezTo>
                  <a:pt x="1" y="63663"/>
                  <a:pt x="62693" y="64710"/>
                  <a:pt x="124661" y="114342"/>
                </a:cubicBezTo>
                <a:cubicBezTo>
                  <a:pt x="171304" y="142613"/>
                  <a:pt x="167325" y="170351"/>
                  <a:pt x="162185" y="182764"/>
                </a:cubicBezTo>
                <a:lnTo>
                  <a:pt x="257107" y="182764"/>
                </a:lnTo>
                <a:lnTo>
                  <a:pt x="2571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1671267" y="4954861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7643933" y="4954861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3"/>
          </p:nvPr>
        </p:nvSpPr>
        <p:spPr>
          <a:xfrm>
            <a:off x="1874400" y="1871356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1264800" y="3397044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5"/>
          </p:nvPr>
        </p:nvSpPr>
        <p:spPr>
          <a:xfrm>
            <a:off x="1264833" y="3685108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6"/>
          </p:nvPr>
        </p:nvSpPr>
        <p:spPr>
          <a:xfrm>
            <a:off x="7440733" y="1871189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7"/>
          </p:nvPr>
        </p:nvSpPr>
        <p:spPr>
          <a:xfrm>
            <a:off x="8050367" y="3397033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8050400" y="3685103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9"/>
          </p:nvPr>
        </p:nvSpPr>
        <p:spPr>
          <a:xfrm>
            <a:off x="1874433" y="2159427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3"/>
          </p:nvPr>
        </p:nvSpPr>
        <p:spPr>
          <a:xfrm>
            <a:off x="7440767" y="2159427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4"/>
          </p:nvPr>
        </p:nvSpPr>
        <p:spPr>
          <a:xfrm>
            <a:off x="1671233" y="5242932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5"/>
          </p:nvPr>
        </p:nvSpPr>
        <p:spPr>
          <a:xfrm>
            <a:off x="7643967" y="5242932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3133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 slide">
  <p:cSld name="Percentages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-133" y="5243633"/>
            <a:ext cx="12192000" cy="16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4279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ide 1">
  <p:cSld name="Table slide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-1390" y="2900478"/>
            <a:ext cx="12191777" cy="3962876"/>
          </a:xfrm>
          <a:custGeom>
            <a:avLst/>
            <a:gdLst/>
            <a:ahLst/>
            <a:cxnLst/>
            <a:rect l="l" t="t" r="r" b="b"/>
            <a:pathLst>
              <a:path w="285299" h="92735" extrusionOk="0">
                <a:moveTo>
                  <a:pt x="91657" y="1"/>
                </a:moveTo>
                <a:cubicBezTo>
                  <a:pt x="84263" y="1"/>
                  <a:pt x="74970" y="2553"/>
                  <a:pt x="63910" y="10446"/>
                </a:cubicBezTo>
                <a:cubicBezTo>
                  <a:pt x="54469" y="17180"/>
                  <a:pt x="44513" y="19532"/>
                  <a:pt x="35212" y="19532"/>
                </a:cubicBezTo>
                <a:cubicBezTo>
                  <a:pt x="20051" y="19532"/>
                  <a:pt x="6627" y="13284"/>
                  <a:pt x="0" y="9577"/>
                </a:cubicBezTo>
                <a:lnTo>
                  <a:pt x="0" y="92735"/>
                </a:lnTo>
                <a:lnTo>
                  <a:pt x="285299" y="92735"/>
                </a:lnTo>
                <a:lnTo>
                  <a:pt x="285299" y="4598"/>
                </a:lnTo>
                <a:cubicBezTo>
                  <a:pt x="279583" y="7357"/>
                  <a:pt x="263062" y="14635"/>
                  <a:pt x="247865" y="14635"/>
                </a:cubicBezTo>
                <a:cubicBezTo>
                  <a:pt x="246403" y="14635"/>
                  <a:pt x="244954" y="14567"/>
                  <a:pt x="243527" y="14422"/>
                </a:cubicBezTo>
                <a:cubicBezTo>
                  <a:pt x="230479" y="13083"/>
                  <a:pt x="216291" y="102"/>
                  <a:pt x="197847" y="102"/>
                </a:cubicBezTo>
                <a:cubicBezTo>
                  <a:pt x="193736" y="102"/>
                  <a:pt x="189415" y="747"/>
                  <a:pt x="184847" y="2309"/>
                </a:cubicBezTo>
                <a:cubicBezTo>
                  <a:pt x="172033" y="6683"/>
                  <a:pt x="159298" y="19934"/>
                  <a:pt x="141578" y="19934"/>
                </a:cubicBezTo>
                <a:cubicBezTo>
                  <a:pt x="133511" y="19934"/>
                  <a:pt x="124412" y="17189"/>
                  <a:pt x="113802" y="9610"/>
                </a:cubicBezTo>
                <a:cubicBezTo>
                  <a:pt x="113017" y="9042"/>
                  <a:pt x="112265" y="8424"/>
                  <a:pt x="111580" y="7739"/>
                </a:cubicBezTo>
                <a:cubicBezTo>
                  <a:pt x="109377" y="5586"/>
                  <a:pt x="102594" y="1"/>
                  <a:pt x="916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0459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ide 2">
  <p:cSld name="Table slide 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-907" y="2480946"/>
            <a:ext cx="12191777" cy="4380039"/>
          </a:xfrm>
          <a:custGeom>
            <a:avLst/>
            <a:gdLst/>
            <a:ahLst/>
            <a:cxnLst/>
            <a:rect l="l" t="t" r="r" b="b"/>
            <a:pathLst>
              <a:path w="285299" h="102497" extrusionOk="0">
                <a:moveTo>
                  <a:pt x="186335" y="0"/>
                </a:moveTo>
                <a:cubicBezTo>
                  <a:pt x="183926" y="0"/>
                  <a:pt x="181734" y="240"/>
                  <a:pt x="179768" y="625"/>
                </a:cubicBezTo>
                <a:cubicBezTo>
                  <a:pt x="174070" y="1761"/>
                  <a:pt x="168907" y="4752"/>
                  <a:pt x="165081" y="9113"/>
                </a:cubicBezTo>
                <a:cubicBezTo>
                  <a:pt x="152303" y="23576"/>
                  <a:pt x="140215" y="28318"/>
                  <a:pt x="129170" y="28318"/>
                </a:cubicBezTo>
                <a:cubicBezTo>
                  <a:pt x="112832" y="28318"/>
                  <a:pt x="98775" y="17942"/>
                  <a:pt x="88138" y="13307"/>
                </a:cubicBezTo>
                <a:cubicBezTo>
                  <a:pt x="81926" y="10600"/>
                  <a:pt x="75559" y="9453"/>
                  <a:pt x="69228" y="9453"/>
                </a:cubicBezTo>
                <a:cubicBezTo>
                  <a:pt x="34056" y="9453"/>
                  <a:pt x="0" y="44852"/>
                  <a:pt x="0" y="44852"/>
                </a:cubicBezTo>
                <a:lnTo>
                  <a:pt x="0" y="102497"/>
                </a:lnTo>
                <a:lnTo>
                  <a:pt x="285299" y="102497"/>
                </a:lnTo>
                <a:lnTo>
                  <a:pt x="285299" y="8294"/>
                </a:lnTo>
                <a:cubicBezTo>
                  <a:pt x="285299" y="8294"/>
                  <a:pt x="267553" y="20774"/>
                  <a:pt x="246192" y="20774"/>
                </a:cubicBezTo>
                <a:cubicBezTo>
                  <a:pt x="236901" y="20774"/>
                  <a:pt x="226925" y="18413"/>
                  <a:pt x="217429" y="11636"/>
                </a:cubicBezTo>
                <a:cubicBezTo>
                  <a:pt x="204864" y="2685"/>
                  <a:pt x="194387" y="0"/>
                  <a:pt x="186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6415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slide">
  <p:cSld name="Map sli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 flipH="1">
            <a:off x="7670732" y="-2333"/>
            <a:ext cx="4521169" cy="2090253"/>
          </a:xfrm>
          <a:custGeom>
            <a:avLst/>
            <a:gdLst/>
            <a:ahLst/>
            <a:cxnLst/>
            <a:rect l="l" t="t" r="r" b="b"/>
            <a:pathLst>
              <a:path w="110461" h="48739" extrusionOk="0">
                <a:moveTo>
                  <a:pt x="0" y="0"/>
                </a:moveTo>
                <a:lnTo>
                  <a:pt x="0" y="48739"/>
                </a:lnTo>
                <a:cubicBezTo>
                  <a:pt x="7937" y="47001"/>
                  <a:pt x="16775" y="43008"/>
                  <a:pt x="22857" y="34319"/>
                </a:cubicBezTo>
                <a:cubicBezTo>
                  <a:pt x="29588" y="24706"/>
                  <a:pt x="36440" y="22269"/>
                  <a:pt x="41658" y="22269"/>
                </a:cubicBezTo>
                <a:cubicBezTo>
                  <a:pt x="47023" y="22269"/>
                  <a:pt x="50660" y="24846"/>
                  <a:pt x="50660" y="24846"/>
                </a:cubicBezTo>
                <a:cubicBezTo>
                  <a:pt x="58170" y="26870"/>
                  <a:pt x="64777" y="27741"/>
                  <a:pt x="70588" y="27741"/>
                </a:cubicBezTo>
                <a:cubicBezTo>
                  <a:pt x="97243" y="27741"/>
                  <a:pt x="107141" y="9411"/>
                  <a:pt x="1104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6"/>
          <p:cNvSpPr/>
          <p:nvPr/>
        </p:nvSpPr>
        <p:spPr>
          <a:xfrm flipH="1">
            <a:off x="-670" y="3701966"/>
            <a:ext cx="2444803" cy="3125631"/>
          </a:xfrm>
          <a:custGeom>
            <a:avLst/>
            <a:gdLst/>
            <a:ahLst/>
            <a:cxnLst/>
            <a:rect l="l" t="t" r="r" b="b"/>
            <a:pathLst>
              <a:path w="60202" h="85665" extrusionOk="0">
                <a:moveTo>
                  <a:pt x="60202" y="0"/>
                </a:moveTo>
                <a:cubicBezTo>
                  <a:pt x="53652" y="5330"/>
                  <a:pt x="41004" y="18096"/>
                  <a:pt x="42825" y="35756"/>
                </a:cubicBezTo>
                <a:cubicBezTo>
                  <a:pt x="45248" y="59449"/>
                  <a:pt x="28004" y="61120"/>
                  <a:pt x="28004" y="61120"/>
                </a:cubicBezTo>
                <a:cubicBezTo>
                  <a:pt x="12800" y="68472"/>
                  <a:pt x="4362" y="77143"/>
                  <a:pt x="1" y="85665"/>
                </a:cubicBezTo>
                <a:lnTo>
                  <a:pt x="60202" y="85665"/>
                </a:lnTo>
                <a:lnTo>
                  <a:pt x="60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52482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3">
  <p:cSld name="Section 03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4335234" y="1933"/>
            <a:ext cx="7850297" cy="6857720"/>
          </a:xfrm>
          <a:custGeom>
            <a:avLst/>
            <a:gdLst/>
            <a:ahLst/>
            <a:cxnLst/>
            <a:rect l="l" t="t" r="r" b="b"/>
            <a:pathLst>
              <a:path w="214099" h="178664" extrusionOk="0">
                <a:moveTo>
                  <a:pt x="7091" y="0"/>
                </a:moveTo>
                <a:cubicBezTo>
                  <a:pt x="3294" y="9417"/>
                  <a:pt x="0" y="23319"/>
                  <a:pt x="6589" y="35137"/>
                </a:cubicBezTo>
                <a:cubicBezTo>
                  <a:pt x="17755" y="55144"/>
                  <a:pt x="42414" y="57935"/>
                  <a:pt x="39157" y="81664"/>
                </a:cubicBezTo>
                <a:cubicBezTo>
                  <a:pt x="35901" y="105393"/>
                  <a:pt x="29852" y="127726"/>
                  <a:pt x="39623" y="137031"/>
                </a:cubicBezTo>
                <a:cubicBezTo>
                  <a:pt x="49393" y="146337"/>
                  <a:pt x="68004" y="139357"/>
                  <a:pt x="76844" y="152385"/>
                </a:cubicBezTo>
                <a:cubicBezTo>
                  <a:pt x="81050" y="158582"/>
                  <a:pt x="83786" y="169228"/>
                  <a:pt x="85498" y="178663"/>
                </a:cubicBezTo>
                <a:lnTo>
                  <a:pt x="214099" y="178663"/>
                </a:lnTo>
                <a:lnTo>
                  <a:pt x="2140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6096000" y="3556800"/>
            <a:ext cx="51364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6096400" y="4737600"/>
            <a:ext cx="5135600" cy="3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895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slide">
  <p:cSld name="Timeline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2" name="Google Shape;142;p28"/>
          <p:cNvGrpSpPr/>
          <p:nvPr/>
        </p:nvGrpSpPr>
        <p:grpSpPr>
          <a:xfrm>
            <a:off x="-28433" y="3052328"/>
            <a:ext cx="12225236" cy="3805872"/>
            <a:chOff x="-21325" y="2289246"/>
            <a:chExt cx="9168927" cy="2854404"/>
          </a:xfrm>
        </p:grpSpPr>
        <p:sp>
          <p:nvSpPr>
            <p:cNvPr id="143" name="Google Shape;143;p28"/>
            <p:cNvSpPr/>
            <p:nvPr/>
          </p:nvSpPr>
          <p:spPr>
            <a:xfrm>
              <a:off x="-9470" y="2289246"/>
              <a:ext cx="9157072" cy="2350556"/>
            </a:xfrm>
            <a:custGeom>
              <a:avLst/>
              <a:gdLst/>
              <a:ahLst/>
              <a:cxnLst/>
              <a:rect l="l" t="t" r="r" b="b"/>
              <a:pathLst>
                <a:path w="279883" h="71844" extrusionOk="0">
                  <a:moveTo>
                    <a:pt x="250097" y="1"/>
                  </a:moveTo>
                  <a:cubicBezTo>
                    <a:pt x="244681" y="1"/>
                    <a:pt x="239292" y="914"/>
                    <a:pt x="234167" y="2705"/>
                  </a:cubicBezTo>
                  <a:cubicBezTo>
                    <a:pt x="227020" y="5213"/>
                    <a:pt x="217448" y="8262"/>
                    <a:pt x="212071" y="8737"/>
                  </a:cubicBezTo>
                  <a:cubicBezTo>
                    <a:pt x="211609" y="8777"/>
                    <a:pt x="211103" y="8796"/>
                    <a:pt x="210559" y="8796"/>
                  </a:cubicBezTo>
                  <a:cubicBezTo>
                    <a:pt x="203749" y="8796"/>
                    <a:pt x="190944" y="5847"/>
                    <a:pt x="182960" y="4541"/>
                  </a:cubicBezTo>
                  <a:cubicBezTo>
                    <a:pt x="181200" y="4259"/>
                    <a:pt x="179427" y="4118"/>
                    <a:pt x="177657" y="4118"/>
                  </a:cubicBezTo>
                  <a:cubicBezTo>
                    <a:pt x="174498" y="4118"/>
                    <a:pt x="171347" y="4566"/>
                    <a:pt x="168290" y="5459"/>
                  </a:cubicBezTo>
                  <a:lnTo>
                    <a:pt x="153997" y="9655"/>
                  </a:lnTo>
                  <a:cubicBezTo>
                    <a:pt x="151247" y="10459"/>
                    <a:pt x="148420" y="10856"/>
                    <a:pt x="145602" y="10856"/>
                  </a:cubicBezTo>
                  <a:cubicBezTo>
                    <a:pt x="141062" y="10856"/>
                    <a:pt x="136546" y="9826"/>
                    <a:pt x="132409" y="7803"/>
                  </a:cubicBezTo>
                  <a:cubicBezTo>
                    <a:pt x="127705" y="5492"/>
                    <a:pt x="121493" y="3033"/>
                    <a:pt x="114477" y="1656"/>
                  </a:cubicBezTo>
                  <a:cubicBezTo>
                    <a:pt x="112927" y="1354"/>
                    <a:pt x="111265" y="1217"/>
                    <a:pt x="109528" y="1217"/>
                  </a:cubicBezTo>
                  <a:cubicBezTo>
                    <a:pt x="99699" y="1217"/>
                    <a:pt x="87481" y="5588"/>
                    <a:pt x="79597" y="8918"/>
                  </a:cubicBezTo>
                  <a:cubicBezTo>
                    <a:pt x="77176" y="9938"/>
                    <a:pt x="74597" y="10451"/>
                    <a:pt x="72015" y="10451"/>
                  </a:cubicBezTo>
                  <a:cubicBezTo>
                    <a:pt x="69910" y="10451"/>
                    <a:pt x="67803" y="10110"/>
                    <a:pt x="65779" y="9426"/>
                  </a:cubicBezTo>
                  <a:cubicBezTo>
                    <a:pt x="61550" y="7983"/>
                    <a:pt x="54239" y="6311"/>
                    <a:pt x="41585" y="4935"/>
                  </a:cubicBezTo>
                  <a:cubicBezTo>
                    <a:pt x="35747" y="4305"/>
                    <a:pt x="30444" y="4055"/>
                    <a:pt x="25704" y="4055"/>
                  </a:cubicBezTo>
                  <a:cubicBezTo>
                    <a:pt x="12785" y="4055"/>
                    <a:pt x="4042" y="5913"/>
                    <a:pt x="0" y="7016"/>
                  </a:cubicBezTo>
                  <a:lnTo>
                    <a:pt x="0" y="71844"/>
                  </a:lnTo>
                  <a:lnTo>
                    <a:pt x="279882" y="71844"/>
                  </a:lnTo>
                  <a:lnTo>
                    <a:pt x="279882" y="2443"/>
                  </a:lnTo>
                  <a:cubicBezTo>
                    <a:pt x="272916" y="1738"/>
                    <a:pt x="262114" y="820"/>
                    <a:pt x="254066" y="165"/>
                  </a:cubicBezTo>
                  <a:cubicBezTo>
                    <a:pt x="252744" y="55"/>
                    <a:pt x="251419" y="1"/>
                    <a:pt x="250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-21325" y="4430250"/>
              <a:ext cx="9168900" cy="71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48369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4">
  <p:cSld name="Section 0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4968000" y="4738867"/>
            <a:ext cx="6264000" cy="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4968033" y="5081533"/>
            <a:ext cx="6264000" cy="10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-792295" y="1520709"/>
            <a:ext cx="10582785" cy="4033665"/>
          </a:xfrm>
          <a:custGeom>
            <a:avLst/>
            <a:gdLst/>
            <a:ahLst/>
            <a:cxnLst/>
            <a:rect l="l" t="t" r="r" b="b"/>
            <a:pathLst>
              <a:path w="235173" h="89637" extrusionOk="0">
                <a:moveTo>
                  <a:pt x="141618" y="0"/>
                </a:moveTo>
                <a:cubicBezTo>
                  <a:pt x="134504" y="0"/>
                  <a:pt x="124888" y="2251"/>
                  <a:pt x="112665" y="9810"/>
                </a:cubicBezTo>
                <a:cubicBezTo>
                  <a:pt x="105712" y="14112"/>
                  <a:pt x="98854" y="16557"/>
                  <a:pt x="92409" y="17795"/>
                </a:cubicBezTo>
                <a:cubicBezTo>
                  <a:pt x="88591" y="18526"/>
                  <a:pt x="84920" y="18827"/>
                  <a:pt x="81466" y="18827"/>
                </a:cubicBezTo>
                <a:cubicBezTo>
                  <a:pt x="65489" y="18827"/>
                  <a:pt x="54134" y="12398"/>
                  <a:pt x="54134" y="12398"/>
                </a:cubicBezTo>
                <a:cubicBezTo>
                  <a:pt x="52515" y="11938"/>
                  <a:pt x="50975" y="11557"/>
                  <a:pt x="49483" y="11239"/>
                </a:cubicBezTo>
                <a:cubicBezTo>
                  <a:pt x="45617" y="10424"/>
                  <a:pt x="42140" y="10064"/>
                  <a:pt x="39014" y="10064"/>
                </a:cubicBezTo>
                <a:cubicBezTo>
                  <a:pt x="23439" y="10064"/>
                  <a:pt x="16577" y="19013"/>
                  <a:pt x="13669" y="25320"/>
                </a:cubicBezTo>
                <a:cubicBezTo>
                  <a:pt x="12081" y="28797"/>
                  <a:pt x="9986" y="32019"/>
                  <a:pt x="7462" y="34893"/>
                </a:cubicBezTo>
                <a:cubicBezTo>
                  <a:pt x="3668" y="39179"/>
                  <a:pt x="0" y="47624"/>
                  <a:pt x="9478" y="61213"/>
                </a:cubicBezTo>
                <a:cubicBezTo>
                  <a:pt x="21876" y="78962"/>
                  <a:pt x="48991" y="85978"/>
                  <a:pt x="73978" y="88566"/>
                </a:cubicBezTo>
                <a:cubicBezTo>
                  <a:pt x="78582" y="89042"/>
                  <a:pt x="83106" y="89360"/>
                  <a:pt x="87472" y="89582"/>
                </a:cubicBezTo>
                <a:cubicBezTo>
                  <a:pt x="88211" y="89618"/>
                  <a:pt x="88940" y="89636"/>
                  <a:pt x="89656" y="89636"/>
                </a:cubicBezTo>
                <a:cubicBezTo>
                  <a:pt x="101121" y="89636"/>
                  <a:pt x="109674" y="85069"/>
                  <a:pt x="116428" y="78898"/>
                </a:cubicBezTo>
                <a:cubicBezTo>
                  <a:pt x="125207" y="70881"/>
                  <a:pt x="130953" y="60150"/>
                  <a:pt x="136081" y="53276"/>
                </a:cubicBezTo>
                <a:cubicBezTo>
                  <a:pt x="138502" y="50031"/>
                  <a:pt x="142538" y="48830"/>
                  <a:pt x="147188" y="48830"/>
                </a:cubicBezTo>
                <a:cubicBezTo>
                  <a:pt x="160467" y="48830"/>
                  <a:pt x="178753" y="58626"/>
                  <a:pt x="178753" y="58626"/>
                </a:cubicBezTo>
                <a:cubicBezTo>
                  <a:pt x="185389" y="60427"/>
                  <a:pt x="191335" y="61173"/>
                  <a:pt x="196633" y="61173"/>
                </a:cubicBezTo>
                <a:cubicBezTo>
                  <a:pt x="210524" y="61173"/>
                  <a:pt x="219961" y="56044"/>
                  <a:pt x="225695" y="51355"/>
                </a:cubicBezTo>
                <a:cubicBezTo>
                  <a:pt x="232220" y="46005"/>
                  <a:pt x="235173" y="37337"/>
                  <a:pt x="233030" y="29178"/>
                </a:cubicBezTo>
                <a:cubicBezTo>
                  <a:pt x="231093" y="21859"/>
                  <a:pt x="224981" y="14478"/>
                  <a:pt x="208312" y="14176"/>
                </a:cubicBezTo>
                <a:cubicBezTo>
                  <a:pt x="187484" y="13811"/>
                  <a:pt x="172689" y="10255"/>
                  <a:pt x="164529" y="7635"/>
                </a:cubicBezTo>
                <a:cubicBezTo>
                  <a:pt x="161179" y="6556"/>
                  <a:pt x="157957" y="5095"/>
                  <a:pt x="154925" y="3302"/>
                </a:cubicBezTo>
                <a:cubicBezTo>
                  <a:pt x="152523" y="1877"/>
                  <a:pt x="148113" y="0"/>
                  <a:pt x="1416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4279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Three big number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/>
        </p:nvSpPr>
        <p:spPr>
          <a:xfrm>
            <a:off x="0" y="2454957"/>
            <a:ext cx="4366920" cy="4409097"/>
          </a:xfrm>
          <a:custGeom>
            <a:avLst/>
            <a:gdLst/>
            <a:ahLst/>
            <a:cxnLst/>
            <a:rect l="l" t="t" r="r" b="b"/>
            <a:pathLst>
              <a:path w="102190" h="103177" extrusionOk="0">
                <a:moveTo>
                  <a:pt x="0" y="1"/>
                </a:moveTo>
                <a:lnTo>
                  <a:pt x="0" y="103176"/>
                </a:lnTo>
                <a:lnTo>
                  <a:pt x="102190" y="103176"/>
                </a:lnTo>
                <a:cubicBezTo>
                  <a:pt x="99165" y="93535"/>
                  <a:pt x="89708" y="78531"/>
                  <a:pt x="59950" y="78531"/>
                </a:cubicBezTo>
                <a:cubicBezTo>
                  <a:pt x="25865" y="78531"/>
                  <a:pt x="21671" y="53067"/>
                  <a:pt x="21487" y="41706"/>
                </a:cubicBezTo>
                <a:cubicBezTo>
                  <a:pt x="21404" y="34939"/>
                  <a:pt x="20201" y="28222"/>
                  <a:pt x="17912" y="21839"/>
                </a:cubicBezTo>
                <a:cubicBezTo>
                  <a:pt x="14720" y="13017"/>
                  <a:pt x="9156" y="289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30"/>
          <p:cNvSpPr/>
          <p:nvPr/>
        </p:nvSpPr>
        <p:spPr>
          <a:xfrm>
            <a:off x="5964230" y="9453"/>
            <a:ext cx="6227657" cy="6854555"/>
          </a:xfrm>
          <a:custGeom>
            <a:avLst/>
            <a:gdLst/>
            <a:ahLst/>
            <a:cxnLst/>
            <a:rect l="l" t="t" r="r" b="b"/>
            <a:pathLst>
              <a:path w="145733" h="160403" extrusionOk="0">
                <a:moveTo>
                  <a:pt x="1" y="0"/>
                </a:moveTo>
                <a:cubicBezTo>
                  <a:pt x="1204" y="12247"/>
                  <a:pt x="7954" y="27736"/>
                  <a:pt x="32950" y="32799"/>
                </a:cubicBezTo>
                <a:cubicBezTo>
                  <a:pt x="76392" y="41571"/>
                  <a:pt x="65532" y="73935"/>
                  <a:pt x="65532" y="73935"/>
                </a:cubicBezTo>
                <a:cubicBezTo>
                  <a:pt x="65532" y="73935"/>
                  <a:pt x="42975" y="118213"/>
                  <a:pt x="88924" y="136175"/>
                </a:cubicBezTo>
                <a:cubicBezTo>
                  <a:pt x="104362" y="142207"/>
                  <a:pt x="109659" y="151162"/>
                  <a:pt x="109893" y="160402"/>
                </a:cubicBezTo>
                <a:lnTo>
                  <a:pt x="145733" y="160402"/>
                </a:lnTo>
                <a:lnTo>
                  <a:pt x="1457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960000" y="1732212"/>
            <a:ext cx="102720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 idx="2"/>
          </p:nvPr>
        </p:nvSpPr>
        <p:spPr>
          <a:xfrm>
            <a:off x="960000" y="3133677"/>
            <a:ext cx="102720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3"/>
          </p:nvPr>
        </p:nvSpPr>
        <p:spPr>
          <a:xfrm>
            <a:off x="960000" y="4535145"/>
            <a:ext cx="102720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960000" y="2554312"/>
            <a:ext cx="10272000" cy="3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4"/>
          </p:nvPr>
        </p:nvSpPr>
        <p:spPr>
          <a:xfrm>
            <a:off x="960000" y="3955679"/>
            <a:ext cx="10272000" cy="3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5"/>
          </p:nvPr>
        </p:nvSpPr>
        <p:spPr>
          <a:xfrm>
            <a:off x="960000" y="5357145"/>
            <a:ext cx="10272000" cy="3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2673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657600" y="2164116"/>
            <a:ext cx="2876800" cy="6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2"/>
          </p:nvPr>
        </p:nvSpPr>
        <p:spPr>
          <a:xfrm>
            <a:off x="4657633" y="2519899"/>
            <a:ext cx="2876800" cy="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3"/>
          </p:nvPr>
        </p:nvSpPr>
        <p:spPr>
          <a:xfrm>
            <a:off x="4657600" y="3451695"/>
            <a:ext cx="2876800" cy="6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4"/>
          </p:nvPr>
        </p:nvSpPr>
        <p:spPr>
          <a:xfrm>
            <a:off x="4657633" y="3807337"/>
            <a:ext cx="2876800" cy="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592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" y="2091467"/>
            <a:ext cx="12191777" cy="4766655"/>
          </a:xfrm>
          <a:custGeom>
            <a:avLst/>
            <a:gdLst/>
            <a:ahLst/>
            <a:cxnLst/>
            <a:rect l="l" t="t" r="r" b="b"/>
            <a:pathLst>
              <a:path w="285299" h="102494" extrusionOk="0">
                <a:moveTo>
                  <a:pt x="186358" y="0"/>
                </a:moveTo>
                <a:cubicBezTo>
                  <a:pt x="174323" y="0"/>
                  <a:pt x="167721" y="6002"/>
                  <a:pt x="167721" y="6002"/>
                </a:cubicBezTo>
                <a:cubicBezTo>
                  <a:pt x="153965" y="22904"/>
                  <a:pt x="140971" y="28318"/>
                  <a:pt x="129168" y="28318"/>
                </a:cubicBezTo>
                <a:cubicBezTo>
                  <a:pt x="112827" y="28318"/>
                  <a:pt x="98770" y="17941"/>
                  <a:pt x="88138" y="13304"/>
                </a:cubicBezTo>
                <a:cubicBezTo>
                  <a:pt x="81926" y="10597"/>
                  <a:pt x="75559" y="9450"/>
                  <a:pt x="69228" y="9450"/>
                </a:cubicBezTo>
                <a:cubicBezTo>
                  <a:pt x="34056" y="9450"/>
                  <a:pt x="0" y="44849"/>
                  <a:pt x="0" y="44849"/>
                </a:cubicBezTo>
                <a:lnTo>
                  <a:pt x="0" y="102494"/>
                </a:lnTo>
                <a:lnTo>
                  <a:pt x="285299" y="102494"/>
                </a:lnTo>
                <a:lnTo>
                  <a:pt x="285299" y="8291"/>
                </a:lnTo>
                <a:cubicBezTo>
                  <a:pt x="285299" y="8291"/>
                  <a:pt x="267553" y="20771"/>
                  <a:pt x="246192" y="20771"/>
                </a:cubicBezTo>
                <a:cubicBezTo>
                  <a:pt x="236901" y="20771"/>
                  <a:pt x="226925" y="18409"/>
                  <a:pt x="217429" y="11633"/>
                </a:cubicBezTo>
                <a:cubicBezTo>
                  <a:pt x="204877" y="2682"/>
                  <a:pt x="194403" y="0"/>
                  <a:pt x="1863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450200" y="3556805"/>
            <a:ext cx="3871600" cy="7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450200" y="4262800"/>
            <a:ext cx="3871600" cy="1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6870193" y="3556805"/>
            <a:ext cx="3871600" cy="7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6870200" y="4262800"/>
            <a:ext cx="3871600" cy="1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072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">
  <p:cSld name="Desktop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/>
          <p:nvPr/>
        </p:nvSpPr>
        <p:spPr>
          <a:xfrm>
            <a:off x="-1061" y="277"/>
            <a:ext cx="10029532" cy="6857809"/>
          </a:xfrm>
          <a:custGeom>
            <a:avLst/>
            <a:gdLst/>
            <a:ahLst/>
            <a:cxnLst/>
            <a:rect l="l" t="t" r="r" b="b"/>
            <a:pathLst>
              <a:path w="260057" h="177817" extrusionOk="0">
                <a:moveTo>
                  <a:pt x="0" y="0"/>
                </a:moveTo>
                <a:lnTo>
                  <a:pt x="0" y="177816"/>
                </a:lnTo>
                <a:lnTo>
                  <a:pt x="80205" y="177816"/>
                </a:lnTo>
                <a:cubicBezTo>
                  <a:pt x="73102" y="164368"/>
                  <a:pt x="62577" y="134625"/>
                  <a:pt x="96187" y="117459"/>
                </a:cubicBezTo>
                <a:cubicBezTo>
                  <a:pt x="140581" y="94799"/>
                  <a:pt x="146131" y="67053"/>
                  <a:pt x="146131" y="67053"/>
                </a:cubicBezTo>
                <a:cubicBezTo>
                  <a:pt x="146131" y="67053"/>
                  <a:pt x="151891" y="43043"/>
                  <a:pt x="180274" y="43043"/>
                </a:cubicBezTo>
                <a:cubicBezTo>
                  <a:pt x="185629" y="43043"/>
                  <a:pt x="191789" y="43898"/>
                  <a:pt x="198867" y="45929"/>
                </a:cubicBezTo>
                <a:cubicBezTo>
                  <a:pt x="203014" y="47120"/>
                  <a:pt x="206930" y="47659"/>
                  <a:pt x="210621" y="47659"/>
                </a:cubicBezTo>
                <a:cubicBezTo>
                  <a:pt x="240713" y="47659"/>
                  <a:pt x="255888" y="11781"/>
                  <a:pt x="2600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6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1"/>
          </p:nvPr>
        </p:nvSpPr>
        <p:spPr>
          <a:xfrm>
            <a:off x="960000" y="2378233"/>
            <a:ext cx="5136000" cy="1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6838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">
  <p:cSld name="Table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4911740" y="1438"/>
            <a:ext cx="7275360" cy="6857975"/>
          </a:xfrm>
          <a:custGeom>
            <a:avLst/>
            <a:gdLst/>
            <a:ahLst/>
            <a:cxnLst/>
            <a:rect l="l" t="t" r="r" b="b"/>
            <a:pathLst>
              <a:path w="197700" h="186358" extrusionOk="0">
                <a:moveTo>
                  <a:pt x="9423" y="0"/>
                </a:moveTo>
                <a:cubicBezTo>
                  <a:pt x="1" y="35476"/>
                  <a:pt x="36156" y="77118"/>
                  <a:pt x="48912" y="93538"/>
                </a:cubicBezTo>
                <a:cubicBezTo>
                  <a:pt x="56569" y="103386"/>
                  <a:pt x="62986" y="116239"/>
                  <a:pt x="65642" y="128432"/>
                </a:cubicBezTo>
                <a:cubicBezTo>
                  <a:pt x="71400" y="155069"/>
                  <a:pt x="57752" y="174978"/>
                  <a:pt x="46392" y="186358"/>
                </a:cubicBezTo>
                <a:lnTo>
                  <a:pt x="197700" y="186358"/>
                </a:lnTo>
                <a:lnTo>
                  <a:pt x="1977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7258867" y="720000"/>
            <a:ext cx="3973200" cy="16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1"/>
          </p:nvPr>
        </p:nvSpPr>
        <p:spPr>
          <a:xfrm>
            <a:off x="7258867" y="2355600"/>
            <a:ext cx="3973200" cy="1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679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">
  <p:cSld name="Mobil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/>
          <p:nvPr/>
        </p:nvSpPr>
        <p:spPr>
          <a:xfrm>
            <a:off x="2151" y="215924"/>
            <a:ext cx="8068436" cy="5722640"/>
          </a:xfrm>
          <a:custGeom>
            <a:avLst/>
            <a:gdLst/>
            <a:ahLst/>
            <a:cxnLst/>
            <a:rect l="l" t="t" r="r" b="b"/>
            <a:pathLst>
              <a:path w="206671" h="146584" extrusionOk="0">
                <a:moveTo>
                  <a:pt x="56380" y="1"/>
                </a:moveTo>
                <a:cubicBezTo>
                  <a:pt x="45303" y="1"/>
                  <a:pt x="35614" y="5699"/>
                  <a:pt x="27824" y="23957"/>
                </a:cubicBezTo>
                <a:cubicBezTo>
                  <a:pt x="19887" y="42579"/>
                  <a:pt x="4729" y="57957"/>
                  <a:pt x="0" y="62485"/>
                </a:cubicBezTo>
                <a:lnTo>
                  <a:pt x="0" y="144855"/>
                </a:lnTo>
                <a:cubicBezTo>
                  <a:pt x="3365" y="146069"/>
                  <a:pt x="6536" y="146583"/>
                  <a:pt x="9495" y="146583"/>
                </a:cubicBezTo>
                <a:cubicBezTo>
                  <a:pt x="25925" y="146583"/>
                  <a:pt x="35797" y="130724"/>
                  <a:pt x="35797" y="130724"/>
                </a:cubicBezTo>
                <a:cubicBezTo>
                  <a:pt x="35797" y="130724"/>
                  <a:pt x="46953" y="107144"/>
                  <a:pt x="69315" y="107144"/>
                </a:cubicBezTo>
                <a:cubicBezTo>
                  <a:pt x="77490" y="107144"/>
                  <a:pt x="87163" y="110295"/>
                  <a:pt x="98335" y="118901"/>
                </a:cubicBezTo>
                <a:cubicBezTo>
                  <a:pt x="103193" y="122645"/>
                  <a:pt x="108026" y="124272"/>
                  <a:pt x="112834" y="124272"/>
                </a:cubicBezTo>
                <a:cubicBezTo>
                  <a:pt x="136983" y="124272"/>
                  <a:pt x="160500" y="83221"/>
                  <a:pt x="183291" y="62998"/>
                </a:cubicBezTo>
                <a:cubicBezTo>
                  <a:pt x="206671" y="42239"/>
                  <a:pt x="200689" y="6622"/>
                  <a:pt x="165827" y="6622"/>
                </a:cubicBezTo>
                <a:cubicBezTo>
                  <a:pt x="158026" y="6622"/>
                  <a:pt x="148779" y="8406"/>
                  <a:pt x="138091" y="12538"/>
                </a:cubicBezTo>
                <a:cubicBezTo>
                  <a:pt x="132235" y="14802"/>
                  <a:pt x="126433" y="15715"/>
                  <a:pt x="120717" y="15715"/>
                </a:cubicBezTo>
                <a:cubicBezTo>
                  <a:pt x="96998" y="15715"/>
                  <a:pt x="74774" y="1"/>
                  <a:pt x="56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1893533" y="1131400"/>
            <a:ext cx="4202400" cy="12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subTitle" idx="1"/>
          </p:nvPr>
        </p:nvSpPr>
        <p:spPr>
          <a:xfrm>
            <a:off x="1893533" y="2356800"/>
            <a:ext cx="42024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6366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Thanks slid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/>
          <p:nvPr/>
        </p:nvSpPr>
        <p:spPr>
          <a:xfrm rot="10800000">
            <a:off x="3098477" y="-122791"/>
            <a:ext cx="9093524" cy="4959425"/>
          </a:xfrm>
          <a:custGeom>
            <a:avLst/>
            <a:gdLst/>
            <a:ahLst/>
            <a:cxnLst/>
            <a:rect l="l" t="t" r="r" b="b"/>
            <a:pathLst>
              <a:path w="206671" h="146584" extrusionOk="0">
                <a:moveTo>
                  <a:pt x="56380" y="1"/>
                </a:moveTo>
                <a:cubicBezTo>
                  <a:pt x="45303" y="1"/>
                  <a:pt x="35614" y="5699"/>
                  <a:pt x="27824" y="23957"/>
                </a:cubicBezTo>
                <a:cubicBezTo>
                  <a:pt x="19887" y="42579"/>
                  <a:pt x="4729" y="57957"/>
                  <a:pt x="0" y="62485"/>
                </a:cubicBezTo>
                <a:lnTo>
                  <a:pt x="0" y="144855"/>
                </a:lnTo>
                <a:cubicBezTo>
                  <a:pt x="3365" y="146069"/>
                  <a:pt x="6536" y="146583"/>
                  <a:pt x="9495" y="146583"/>
                </a:cubicBezTo>
                <a:cubicBezTo>
                  <a:pt x="25925" y="146583"/>
                  <a:pt x="35797" y="130724"/>
                  <a:pt x="35797" y="130724"/>
                </a:cubicBezTo>
                <a:cubicBezTo>
                  <a:pt x="35797" y="130724"/>
                  <a:pt x="46953" y="107144"/>
                  <a:pt x="69315" y="107144"/>
                </a:cubicBezTo>
                <a:cubicBezTo>
                  <a:pt x="77490" y="107144"/>
                  <a:pt x="87163" y="110295"/>
                  <a:pt x="98335" y="118901"/>
                </a:cubicBezTo>
                <a:cubicBezTo>
                  <a:pt x="103193" y="122645"/>
                  <a:pt x="108026" y="124272"/>
                  <a:pt x="112834" y="124272"/>
                </a:cubicBezTo>
                <a:cubicBezTo>
                  <a:pt x="136983" y="124272"/>
                  <a:pt x="160500" y="83221"/>
                  <a:pt x="183291" y="62998"/>
                </a:cubicBezTo>
                <a:cubicBezTo>
                  <a:pt x="206671" y="42239"/>
                  <a:pt x="200689" y="6622"/>
                  <a:pt x="165827" y="6622"/>
                </a:cubicBezTo>
                <a:cubicBezTo>
                  <a:pt x="158026" y="6622"/>
                  <a:pt x="148779" y="8406"/>
                  <a:pt x="138091" y="12538"/>
                </a:cubicBezTo>
                <a:cubicBezTo>
                  <a:pt x="132235" y="14802"/>
                  <a:pt x="126433" y="15715"/>
                  <a:pt x="120717" y="15715"/>
                </a:cubicBezTo>
                <a:cubicBezTo>
                  <a:pt x="96998" y="15715"/>
                  <a:pt x="74774" y="1"/>
                  <a:pt x="56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6096033" y="1150400"/>
            <a:ext cx="5136000" cy="12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"/>
          </p:nvPr>
        </p:nvSpPr>
        <p:spPr>
          <a:xfrm>
            <a:off x="6096033" y="2355600"/>
            <a:ext cx="5136000" cy="12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35"/>
          <p:cNvSpPr txBox="1"/>
          <p:nvPr/>
        </p:nvSpPr>
        <p:spPr>
          <a:xfrm>
            <a:off x="6096033" y="5078400"/>
            <a:ext cx="5136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2E4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CREDITS: This presentation template was created by </a:t>
            </a:r>
            <a:r>
              <a:rPr lang="en" sz="1200">
                <a:solidFill>
                  <a:srgbClr val="932E4D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932E4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including icons by </a:t>
            </a:r>
            <a:r>
              <a:rPr lang="en" sz="1200">
                <a:solidFill>
                  <a:srgbClr val="932E4D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932E4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and infographics &amp; images by </a:t>
            </a:r>
            <a:r>
              <a:rPr lang="en" sz="1200">
                <a:solidFill>
                  <a:srgbClr val="932E4D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932E4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.</a:t>
            </a:r>
            <a:endParaRPr sz="1467">
              <a:solidFill>
                <a:srgbClr val="932E4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  <p:extLst>
      <p:ext uri="{BB962C8B-B14F-4D97-AF65-F5344CB8AC3E}">
        <p14:creationId xmlns:p14="http://schemas.microsoft.com/office/powerpoint/2010/main" val="28814223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0444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4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198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5" y="40"/>
            <a:ext cx="10478967" cy="6066968"/>
          </a:xfrm>
          <a:custGeom>
            <a:avLst/>
            <a:gdLst/>
            <a:ahLst/>
            <a:cxnLst/>
            <a:rect l="l" t="t" r="r" b="b"/>
            <a:pathLst>
              <a:path w="288174" h="166843" extrusionOk="0">
                <a:moveTo>
                  <a:pt x="0" y="0"/>
                </a:moveTo>
                <a:lnTo>
                  <a:pt x="0" y="166843"/>
                </a:lnTo>
                <a:cubicBezTo>
                  <a:pt x="14167" y="158901"/>
                  <a:pt x="36550" y="149220"/>
                  <a:pt x="61456" y="149220"/>
                </a:cubicBezTo>
                <a:cubicBezTo>
                  <a:pt x="67691" y="149220"/>
                  <a:pt x="74084" y="149826"/>
                  <a:pt x="80545" y="151219"/>
                </a:cubicBezTo>
                <a:cubicBezTo>
                  <a:pt x="89042" y="153051"/>
                  <a:pt x="97540" y="153813"/>
                  <a:pt x="105794" y="153813"/>
                </a:cubicBezTo>
                <a:cubicBezTo>
                  <a:pt x="146345" y="153813"/>
                  <a:pt x="181030" y="135437"/>
                  <a:pt x="181030" y="135437"/>
                </a:cubicBezTo>
                <a:cubicBezTo>
                  <a:pt x="181030" y="135437"/>
                  <a:pt x="213283" y="110335"/>
                  <a:pt x="245793" y="108129"/>
                </a:cubicBezTo>
                <a:cubicBezTo>
                  <a:pt x="278302" y="105902"/>
                  <a:pt x="264274" y="69708"/>
                  <a:pt x="264274" y="69708"/>
                </a:cubicBezTo>
                <a:cubicBezTo>
                  <a:pt x="264274" y="69708"/>
                  <a:pt x="254166" y="37199"/>
                  <a:pt x="275603" y="26106"/>
                </a:cubicBezTo>
                <a:cubicBezTo>
                  <a:pt x="288173" y="19604"/>
                  <a:pt x="286400" y="8255"/>
                  <a:pt x="2828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60000" y="1150367"/>
            <a:ext cx="5136000" cy="12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960195" y="1696267"/>
            <a:ext cx="5136000" cy="30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942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707200" y="2355600"/>
            <a:ext cx="6768000" cy="12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692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911740" y="1438"/>
            <a:ext cx="7275360" cy="6857975"/>
          </a:xfrm>
          <a:custGeom>
            <a:avLst/>
            <a:gdLst/>
            <a:ahLst/>
            <a:cxnLst/>
            <a:rect l="l" t="t" r="r" b="b"/>
            <a:pathLst>
              <a:path w="197700" h="186358" extrusionOk="0">
                <a:moveTo>
                  <a:pt x="9423" y="0"/>
                </a:moveTo>
                <a:cubicBezTo>
                  <a:pt x="1" y="35476"/>
                  <a:pt x="36156" y="77118"/>
                  <a:pt x="48912" y="93538"/>
                </a:cubicBezTo>
                <a:cubicBezTo>
                  <a:pt x="56569" y="103386"/>
                  <a:pt x="62986" y="116239"/>
                  <a:pt x="65642" y="128432"/>
                </a:cubicBezTo>
                <a:cubicBezTo>
                  <a:pt x="71400" y="155069"/>
                  <a:pt x="57752" y="174978"/>
                  <a:pt x="46392" y="186358"/>
                </a:cubicBezTo>
                <a:lnTo>
                  <a:pt x="197700" y="186358"/>
                </a:lnTo>
                <a:lnTo>
                  <a:pt x="1977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502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88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1275173" y="-26839"/>
            <a:ext cx="9814415" cy="6881244"/>
          </a:xfrm>
          <a:custGeom>
            <a:avLst/>
            <a:gdLst/>
            <a:ahLst/>
            <a:cxnLst/>
            <a:rect l="l" t="t" r="r" b="b"/>
            <a:pathLst>
              <a:path w="193948" h="135984" extrusionOk="0">
                <a:moveTo>
                  <a:pt x="131211" y="0"/>
                </a:moveTo>
                <a:cubicBezTo>
                  <a:pt x="123264" y="7479"/>
                  <a:pt x="105204" y="21021"/>
                  <a:pt x="74608" y="26035"/>
                </a:cubicBezTo>
                <a:cubicBezTo>
                  <a:pt x="35271" y="32480"/>
                  <a:pt x="15044" y="65244"/>
                  <a:pt x="10681" y="74720"/>
                </a:cubicBezTo>
                <a:cubicBezTo>
                  <a:pt x="1" y="98007"/>
                  <a:pt x="10143" y="126748"/>
                  <a:pt x="13967" y="135983"/>
                </a:cubicBezTo>
                <a:lnTo>
                  <a:pt x="87328" y="135983"/>
                </a:lnTo>
                <a:cubicBezTo>
                  <a:pt x="105643" y="126719"/>
                  <a:pt x="133732" y="111450"/>
                  <a:pt x="150390" y="97214"/>
                </a:cubicBezTo>
                <a:cubicBezTo>
                  <a:pt x="174131" y="76916"/>
                  <a:pt x="190420" y="14462"/>
                  <a:pt x="19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960000" y="1147200"/>
            <a:ext cx="10272000" cy="24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960000" y="3560635"/>
            <a:ext cx="102720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78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 Sans"/>
              <a:buChar char="●"/>
              <a:defRPr sz="1800"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○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■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●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○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■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●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○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erriweather Sans"/>
              <a:buChar char="■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25582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5009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4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4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3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image" Target="../media/image15.jpeg"/><Relationship Id="rId4" Type="http://schemas.openxmlformats.org/officeDocument/2006/relationships/hyperlink" Target="http://www.allwhitebackground.com/home-white-background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0.png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41.gif"/><Relationship Id="rId4" Type="http://schemas.openxmlformats.org/officeDocument/2006/relationships/hyperlink" Target="http://www.allwhitebackground.com/home-white-background.ht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27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4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49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2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5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40.png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41.gif"/><Relationship Id="rId4" Type="http://schemas.openxmlformats.org/officeDocument/2006/relationships/hyperlink" Target="http://www.allwhitebackground.com/home-white-backgroun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eg"/><Relationship Id="rId18" Type="http://schemas.openxmlformats.org/officeDocument/2006/relationships/slide" Target="slide6.xml"/><Relationship Id="rId26" Type="http://schemas.openxmlformats.org/officeDocument/2006/relationships/image" Target="../media/image24.jpg"/><Relationship Id="rId39" Type="http://schemas.openxmlformats.org/officeDocument/2006/relationships/slide" Target="slide13.xml"/><Relationship Id="rId21" Type="http://schemas.openxmlformats.org/officeDocument/2006/relationships/slide" Target="slide22.xml"/><Relationship Id="rId34" Type="http://schemas.openxmlformats.org/officeDocument/2006/relationships/image" Target="../media/image28.png"/><Relationship Id="rId42" Type="http://schemas.openxmlformats.org/officeDocument/2006/relationships/image" Target="../media/image32.jpg"/><Relationship Id="rId47" Type="http://schemas.openxmlformats.org/officeDocument/2006/relationships/slide" Target="slide9.xml"/><Relationship Id="rId50" Type="http://schemas.openxmlformats.org/officeDocument/2006/relationships/image" Target="../media/image36.jpg"/><Relationship Id="rId55" Type="http://schemas.openxmlformats.org/officeDocument/2006/relationships/image" Target="../media/image39.jp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29" Type="http://schemas.openxmlformats.org/officeDocument/2006/relationships/slide" Target="slide18.xml"/><Relationship Id="rId11" Type="http://schemas.openxmlformats.org/officeDocument/2006/relationships/image" Target="../media/image13.png"/><Relationship Id="rId24" Type="http://schemas.openxmlformats.org/officeDocument/2006/relationships/image" Target="../media/image23.jpeg"/><Relationship Id="rId32" Type="http://schemas.openxmlformats.org/officeDocument/2006/relationships/image" Target="../media/image27.jpg"/><Relationship Id="rId37" Type="http://schemas.openxmlformats.org/officeDocument/2006/relationships/slide" Target="slide14.xml"/><Relationship Id="rId40" Type="http://schemas.openxmlformats.org/officeDocument/2006/relationships/image" Target="../media/image31.jpeg"/><Relationship Id="rId45" Type="http://schemas.openxmlformats.org/officeDocument/2006/relationships/slide" Target="slide10.xml"/><Relationship Id="rId53" Type="http://schemas.openxmlformats.org/officeDocument/2006/relationships/image" Target="../media/image3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31" Type="http://schemas.openxmlformats.org/officeDocument/2006/relationships/slide" Target="slide17.xml"/><Relationship Id="rId44" Type="http://schemas.openxmlformats.org/officeDocument/2006/relationships/image" Target="../media/image33.jpeg"/><Relationship Id="rId52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png"/><Relationship Id="rId22" Type="http://schemas.openxmlformats.org/officeDocument/2006/relationships/image" Target="../media/image22.jpg"/><Relationship Id="rId27" Type="http://schemas.openxmlformats.org/officeDocument/2006/relationships/slide" Target="slide19.xml"/><Relationship Id="rId30" Type="http://schemas.openxmlformats.org/officeDocument/2006/relationships/image" Target="../media/image26.jpeg"/><Relationship Id="rId35" Type="http://schemas.openxmlformats.org/officeDocument/2006/relationships/slide" Target="slide15.xml"/><Relationship Id="rId43" Type="http://schemas.openxmlformats.org/officeDocument/2006/relationships/slide" Target="slide11.xml"/><Relationship Id="rId48" Type="http://schemas.openxmlformats.org/officeDocument/2006/relationships/image" Target="../media/image35.jpeg"/><Relationship Id="rId8" Type="http://schemas.openxmlformats.org/officeDocument/2006/relationships/image" Target="../media/image10.jpeg"/><Relationship Id="rId51" Type="http://schemas.openxmlformats.org/officeDocument/2006/relationships/slide" Target="slide7.xml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slide" Target="slide20.xml"/><Relationship Id="rId33" Type="http://schemas.openxmlformats.org/officeDocument/2006/relationships/slide" Target="slide16.xml"/><Relationship Id="rId38" Type="http://schemas.openxmlformats.org/officeDocument/2006/relationships/image" Target="../media/image30.jpeg"/><Relationship Id="rId46" Type="http://schemas.openxmlformats.org/officeDocument/2006/relationships/image" Target="../media/image34.jpg"/><Relationship Id="rId20" Type="http://schemas.openxmlformats.org/officeDocument/2006/relationships/image" Target="../media/image21.png"/><Relationship Id="rId41" Type="http://schemas.openxmlformats.org/officeDocument/2006/relationships/slide" Target="slide12.xml"/><Relationship Id="rId54" Type="http://schemas.openxmlformats.org/officeDocument/2006/relationships/slide" Target="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15" Type="http://schemas.openxmlformats.org/officeDocument/2006/relationships/image" Target="../media/image17.png"/><Relationship Id="rId23" Type="http://schemas.openxmlformats.org/officeDocument/2006/relationships/slide" Target="slide21.xml"/><Relationship Id="rId28" Type="http://schemas.openxmlformats.org/officeDocument/2006/relationships/image" Target="../media/image25.jpeg"/><Relationship Id="rId36" Type="http://schemas.openxmlformats.org/officeDocument/2006/relationships/image" Target="../media/image29.png"/><Relationship Id="rId4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allwhitebackground.com/home-white-background.html" TargetMode="External"/><Relationship Id="rId5" Type="http://schemas.openxmlformats.org/officeDocument/2006/relationships/image" Target="../media/image40.pn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41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gif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21.png"/><Relationship Id="rId4" Type="http://schemas.openxmlformats.org/officeDocument/2006/relationships/hyperlink" Target="http://www.allwhitebackground.com/home-white-background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allwhitebackground.com/home-white-background.html" TargetMode="External"/><Relationship Id="rId5" Type="http://schemas.openxmlformats.org/officeDocument/2006/relationships/image" Target="../media/image40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3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6AAB-DB9F-2B31-7892-4221D9F9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4796880"/>
          </a:xfrm>
        </p:spPr>
        <p:txBody>
          <a:bodyPr/>
          <a:lstStyle/>
          <a:p>
            <a:r>
              <a:rPr lang="en-US" sz="4000" dirty="0"/>
              <a:t>Welcome to </a:t>
            </a:r>
            <a:r>
              <a:rPr lang="en-US" sz="4000"/>
              <a:t>the </a:t>
            </a:r>
            <a:br>
              <a:rPr lang="en-US" sz="4000" dirty="0"/>
            </a:br>
            <a:r>
              <a:rPr lang="en-US" sz="4000" dirty="0"/>
              <a:t>White Elephant Gift Exchange!</a:t>
            </a:r>
          </a:p>
        </p:txBody>
      </p:sp>
    </p:spTree>
    <p:extLst>
      <p:ext uri="{BB962C8B-B14F-4D97-AF65-F5344CB8AC3E}">
        <p14:creationId xmlns:p14="http://schemas.microsoft.com/office/powerpoint/2010/main" val="84456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D63A1F-202E-53CA-F322-169DFEA5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1818639"/>
            <a:ext cx="4489668" cy="3783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Teabloom Stovetop &amp; Microwave Safe Glass Teapot 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3" name="Picture 26">
            <a:extLst>
              <a:ext uri="{FF2B5EF4-FFF2-40B4-BE49-F238E27FC236}">
                <a16:creationId xmlns:a16="http://schemas.microsoft.com/office/drawing/2014/main" id="{6693850F-685A-3F68-78FF-BD68257A0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84600" y="1492282"/>
            <a:ext cx="4561840" cy="43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04280-F04D-441F-A676-DBDDB14EF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5" y="45683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83531-AEC8-F7B1-6846-3CABE50A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607" y="1533049"/>
            <a:ext cx="4234110" cy="3889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Electric Pepper and Salt Grinder Set!!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r="920"/>
          <a:stretch/>
        </p:blipFill>
        <p:spPr bwMode="auto">
          <a:xfrm>
            <a:off x="3879620" y="1399314"/>
            <a:ext cx="4637926" cy="4059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5" y="55678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B7B72F-86ED-4043-E4F3-40DD16FD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759" y="1919177"/>
            <a:ext cx="4159873" cy="3806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Cube Timer/Rotating Clock!!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4" b="6864"/>
          <a:stretch/>
        </p:blipFill>
        <p:spPr bwMode="auto">
          <a:xfrm>
            <a:off x="3991706" y="1744369"/>
            <a:ext cx="4637926" cy="4059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22" y="422839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7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Master Theorem - A Book of Puzzles, Intrigue and Wit !!</a:t>
            </a:r>
            <a:endParaRPr lang="en-US" dirty="0"/>
          </a:p>
        </p:txBody>
      </p:sp>
      <p:pic>
        <p:nvPicPr>
          <p:cNvPr id="4" name="Picture 3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14CC30-E55D-DC6F-8466-3B236FF8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32" y="1895208"/>
            <a:ext cx="3303016" cy="41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" b="5705"/>
          <a:stretch/>
        </p:blipFill>
        <p:spPr bwMode="auto">
          <a:xfrm>
            <a:off x="3728148" y="1895208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22" y="402359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A9FA43-9DD8-2031-C67F-C0B9EC08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04" y="1974256"/>
            <a:ext cx="4408552" cy="34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Personalized Coffee Mug with Assorted Teas!!</a:t>
            </a:r>
            <a:endParaRPr lang="en-US" dirty="0"/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3936428" y="1634045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6" y="55678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 Organizer Travel Bag - 3pcs !!</a:t>
            </a:r>
          </a:p>
        </p:txBody>
      </p:sp>
      <p:pic>
        <p:nvPicPr>
          <p:cNvPr id="4" name="Picture 3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75" y="556782"/>
            <a:ext cx="10634725" cy="5456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92CFD-8EEC-2B6E-D8CD-1A20AF6E9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536" y="1871195"/>
            <a:ext cx="4760642" cy="3718751"/>
          </a:xfrm>
          <a:prstGeom prst="rect">
            <a:avLst/>
          </a:prstGeom>
        </p:spPr>
      </p:pic>
      <p:pic>
        <p:nvPicPr>
          <p:cNvPr id="11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3650475" y="1461176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69E220-B431-99D6-6F2F-6A3442DE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19" y="1610832"/>
            <a:ext cx="4652749" cy="410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Portable Lightweight Hammock!!</a:t>
            </a:r>
            <a:endParaRPr lang="en-US" dirty="0"/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r="7788"/>
          <a:stretch/>
        </p:blipFill>
        <p:spPr bwMode="auto">
          <a:xfrm>
            <a:off x="3657265" y="1285358"/>
            <a:ext cx="4735703" cy="4650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8" y="63196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2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DF4FD8D-B516-F3D8-ADDF-1281651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59882"/>
            <a:ext cx="3789045" cy="39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Solar Robotics Creation Kit!!</a:t>
            </a:r>
            <a:endParaRPr lang="en-US" dirty="0"/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3819588" y="1433627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76" y="446510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669DA0-0955-6B84-5035-0B1B052F3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460" y="1970152"/>
            <a:ext cx="3961130" cy="402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Alpine Ski Snowboard Side Edge Tuner Sharpener!!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" b="382"/>
          <a:stretch/>
        </p:blipFill>
        <p:spPr bwMode="auto">
          <a:xfrm>
            <a:off x="4411590" y="1919901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6" y="592430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E13CBA6-0A76-B1A7-DF86-BC63DD3DB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955" y="1554265"/>
            <a:ext cx="4098811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600" y="345511"/>
            <a:ext cx="10272000" cy="4272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Plant Propagation Terrarium!!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" b="330"/>
          <a:stretch/>
        </p:blipFill>
        <p:spPr bwMode="auto">
          <a:xfrm>
            <a:off x="4043108" y="1432980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97" y="405289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00" y="347740"/>
            <a:ext cx="10272000" cy="427200"/>
          </a:xfrm>
        </p:spPr>
        <p:txBody>
          <a:bodyPr/>
          <a:lstStyle/>
          <a:p>
            <a:pPr algn="ctr"/>
            <a:r>
              <a:rPr lang="en-US" dirty="0"/>
              <a:t>Ice Breakers 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41315-6F12-6FF5-AF1F-7BE637133512}"/>
              </a:ext>
            </a:extLst>
          </p:cNvPr>
          <p:cNvSpPr txBox="1"/>
          <p:nvPr/>
        </p:nvSpPr>
        <p:spPr>
          <a:xfrm>
            <a:off x="1249680" y="1341457"/>
            <a:ext cx="435864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Merriweather Black" panose="00000A00000000000000" pitchFamily="2" charset="0"/>
              </a:rPr>
              <a:t>Introduce yourself!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  <a:latin typeface="Merriweather Black" panose="00000A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Merriweather Black" panose="00000A00000000000000" pitchFamily="2" charset="0"/>
              </a:rPr>
              <a:t>What do you do in ISE?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  <a:latin typeface="Merriweather Black" panose="00000A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Merriweather Black" panose="00000A00000000000000" pitchFamily="2" charset="0"/>
              </a:rPr>
              <a:t>Do you have any holiday traditions?</a:t>
            </a:r>
          </a:p>
          <a:p>
            <a:pPr algn="l"/>
            <a:endParaRPr lang="en-US" sz="2400" dirty="0">
              <a:solidFill>
                <a:schemeClr val="accent1"/>
              </a:solidFill>
              <a:latin typeface="Merriweather Black" panose="00000A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Merriweather Black" panose="00000A00000000000000" pitchFamily="2" charset="0"/>
              </a:rPr>
              <a:t>What is the worst </a:t>
            </a:r>
            <a:r>
              <a:rPr lang="en-US" sz="2400" dirty="0">
                <a:solidFill>
                  <a:schemeClr val="accent1"/>
                </a:solidFill>
                <a:latin typeface="Merriweather Black" panose="00000A00000000000000" pitchFamily="2" charset="0"/>
              </a:rPr>
              <a:t>gift you’ve received?</a:t>
            </a:r>
            <a:endParaRPr lang="en-US" sz="2400" b="0" i="0" dirty="0">
              <a:solidFill>
                <a:schemeClr val="accent1"/>
              </a:solidFill>
              <a:effectLst/>
              <a:latin typeface="Merriweather Black" panose="00000A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  <a:latin typeface="Merriweather Black" panose="00000A00000000000000" pitchFamily="2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 descr="Penguins in red and white outfits standing on ice&#10;&#10;Description automatically generated">
            <a:extLst>
              <a:ext uri="{FF2B5EF4-FFF2-40B4-BE49-F238E27FC236}">
                <a16:creationId xmlns:a16="http://schemas.microsoft.com/office/drawing/2014/main" id="{FF3B26E5-253F-50D5-F297-C2DCDFCE6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92" y="1104089"/>
            <a:ext cx="5087566" cy="508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E4D65AF-2C8F-DB32-4297-3A17032A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1938672"/>
            <a:ext cx="4494848" cy="31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Gratitude Insight Cards!!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4163960" y="1458116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6" y="329400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900850-45A3-F0DA-0D05-22F8C555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88" y="1941266"/>
            <a:ext cx="4663875" cy="3631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47" y="466450"/>
            <a:ext cx="10272000" cy="4272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Hot Ones Truth or Dab The Game!!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4113260" y="1443540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8" y="52520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Glow-in-the-Dark Water bottle 16 oz!!</a:t>
            </a:r>
          </a:p>
        </p:txBody>
      </p:sp>
      <p:pic>
        <p:nvPicPr>
          <p:cNvPr id="4" name="Picture 3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5" y="797976"/>
            <a:ext cx="10634725" cy="545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78ED0-69D8-AC3F-ED70-69B72D6EC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745" y="1643815"/>
            <a:ext cx="1734122" cy="3932305"/>
          </a:xfrm>
          <a:prstGeom prst="rect">
            <a:avLst/>
          </a:prstGeom>
        </p:spPr>
      </p:pic>
      <p:pic>
        <p:nvPicPr>
          <p:cNvPr id="11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3362742" y="1545582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8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See the source image">
            <a:extLst>
              <a:ext uri="{FF2B5EF4-FFF2-40B4-BE49-F238E27FC236}">
                <a16:creationId xmlns:a16="http://schemas.microsoft.com/office/drawing/2014/main" id="{F4AEDFB0-A50F-21EA-E8ED-EBD3C8D53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735" y="348615"/>
            <a:ext cx="6290945" cy="629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48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380666A1-22B4-F493-2E23-14CC996C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686" y="2073894"/>
            <a:ext cx="1183856" cy="107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83C51-92BD-475B-C4C0-C2D211AB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7" y="527584"/>
            <a:ext cx="1191385" cy="1057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1BD7F-47F8-D592-70D0-FE234FAB0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517" y="673985"/>
            <a:ext cx="1132242" cy="9950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B5B564-45D3-79AC-003E-C5EEF3371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9227" y="3760862"/>
            <a:ext cx="546758" cy="1201931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DDC4E73-AA80-B874-8807-ACB9C3CCB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71" y="5387467"/>
            <a:ext cx="1300829" cy="9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A6898DBE-65E5-EE49-AE4B-4B0F4F27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388" y="5333259"/>
            <a:ext cx="1248937" cy="120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40996F4-0FB8-436B-7179-95D3FB99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78" y="5273901"/>
            <a:ext cx="1305509" cy="132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B24AE2-BFCD-F896-9D00-D4DF52B8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3" y="5245656"/>
            <a:ext cx="1115694" cy="11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EEA6D4C-2634-5708-059E-4A05232E5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781" y="3695877"/>
            <a:ext cx="1174195" cy="103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5E907-5A5B-A421-FBC2-9889E6B754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1843" y="3711413"/>
            <a:ext cx="1316833" cy="1086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96A740-29AE-F9DD-6793-86EF181899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1104" y="3809611"/>
            <a:ext cx="1300829" cy="10567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080D84-8822-83E8-4865-17D6FF1D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0" y="3568526"/>
            <a:ext cx="1041424" cy="130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BF182-F7E3-33AF-B396-1090AA08D1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041" y="1894941"/>
            <a:ext cx="1389438" cy="127130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CCF7F6B-1773-C237-603C-B541486FBB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7619" y="1967074"/>
            <a:ext cx="1266274" cy="1163230"/>
          </a:xfrm>
          <a:prstGeom prst="rect">
            <a:avLst/>
          </a:prstGeom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62CC19ED-ACCE-24C3-EABF-A658FC4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3" y="2076089"/>
            <a:ext cx="1323990" cy="10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5A621C9-05FA-03AB-D9F3-5515BB7B48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5316" y="465845"/>
            <a:ext cx="1188500" cy="1119707"/>
          </a:xfrm>
          <a:prstGeom prst="rect">
            <a:avLst/>
          </a:prstGeom>
        </p:spPr>
      </p:pic>
      <p:pic>
        <p:nvPicPr>
          <p:cNvPr id="41" name="Picture 40">
            <a:hlinkClick r:id="rId18" action="ppaction://hlinksldjump"/>
            <a:extLst>
              <a:ext uri="{FF2B5EF4-FFF2-40B4-BE49-F238E27FC236}">
                <a16:creationId xmlns:a16="http://schemas.microsoft.com/office/drawing/2014/main" id="{AFFC8CD0-C2D5-FBA6-CF24-09E26F078A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614" y="556410"/>
            <a:ext cx="1138859" cy="1120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91640-4B02-4AB2-98AF-47F87760AF11}"/>
              </a:ext>
            </a:extLst>
          </p:cNvPr>
          <p:cNvSpPr txBox="1"/>
          <p:nvPr/>
        </p:nvSpPr>
        <p:spPr>
          <a:xfrm>
            <a:off x="1708921" y="368367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</a:t>
            </a:r>
          </a:p>
          <a:p>
            <a:r>
              <a:rPr lang="en-US" dirty="0"/>
              <a:t>Owned By:</a:t>
            </a:r>
          </a:p>
          <a:p>
            <a:r>
              <a:rPr lang="en-US" dirty="0"/>
              <a:t>1) 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0851C3-0092-4DA3-AD7A-08067C3831A0}"/>
              </a:ext>
            </a:extLst>
          </p:cNvPr>
          <p:cNvSpPr txBox="1"/>
          <p:nvPr/>
        </p:nvSpPr>
        <p:spPr>
          <a:xfrm>
            <a:off x="6962211" y="327369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3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9BB0A-8A4E-4155-AA5E-258045DCF935}"/>
              </a:ext>
            </a:extLst>
          </p:cNvPr>
          <p:cNvSpPr txBox="1"/>
          <p:nvPr/>
        </p:nvSpPr>
        <p:spPr>
          <a:xfrm>
            <a:off x="9745398" y="337937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4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15CC7-D60A-493A-843D-DDAB90477B81}"/>
              </a:ext>
            </a:extLst>
          </p:cNvPr>
          <p:cNvSpPr txBox="1"/>
          <p:nvPr/>
        </p:nvSpPr>
        <p:spPr>
          <a:xfrm>
            <a:off x="1710920" y="1893944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5</a:t>
            </a:r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52E76F-E6CB-44A9-B1E6-CD40A7E3CFFD}"/>
              </a:ext>
            </a:extLst>
          </p:cNvPr>
          <p:cNvSpPr txBox="1"/>
          <p:nvPr/>
        </p:nvSpPr>
        <p:spPr>
          <a:xfrm>
            <a:off x="6739218" y="3503151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11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FD046-28CF-4AF7-8C4C-145801979DF1}"/>
              </a:ext>
            </a:extLst>
          </p:cNvPr>
          <p:cNvSpPr txBox="1"/>
          <p:nvPr/>
        </p:nvSpPr>
        <p:spPr>
          <a:xfrm>
            <a:off x="4264490" y="5186024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14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3CD5D-DBF1-49E5-9A17-CFF013079B3A}"/>
              </a:ext>
            </a:extLst>
          </p:cNvPr>
          <p:cNvSpPr txBox="1"/>
          <p:nvPr/>
        </p:nvSpPr>
        <p:spPr>
          <a:xfrm>
            <a:off x="1656507" y="5216542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13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 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D83839-C694-4034-8B18-036C0CA3930F}"/>
              </a:ext>
            </a:extLst>
          </p:cNvPr>
          <p:cNvSpPr txBox="1"/>
          <p:nvPr/>
        </p:nvSpPr>
        <p:spPr>
          <a:xfrm>
            <a:off x="9514660" y="5150141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16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1D142-E470-4050-B59B-DADF65D3880A}"/>
              </a:ext>
            </a:extLst>
          </p:cNvPr>
          <p:cNvSpPr txBox="1"/>
          <p:nvPr/>
        </p:nvSpPr>
        <p:spPr>
          <a:xfrm>
            <a:off x="9615555" y="3541971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12</a:t>
            </a:r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0F7DD8-5A41-2AAE-A28E-06B84A841F5B}"/>
              </a:ext>
            </a:extLst>
          </p:cNvPr>
          <p:cNvSpPr txBox="1"/>
          <p:nvPr/>
        </p:nvSpPr>
        <p:spPr>
          <a:xfrm>
            <a:off x="4415365" y="281389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2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9BE7B-F4B6-76D8-3F1C-566A1F479B20}"/>
              </a:ext>
            </a:extLst>
          </p:cNvPr>
          <p:cNvSpPr txBox="1"/>
          <p:nvPr/>
        </p:nvSpPr>
        <p:spPr>
          <a:xfrm>
            <a:off x="4482955" y="1818820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6</a:t>
            </a:r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486D52-8897-D1EB-BFC2-59A9BF1A6C11}"/>
              </a:ext>
            </a:extLst>
          </p:cNvPr>
          <p:cNvSpPr txBox="1"/>
          <p:nvPr/>
        </p:nvSpPr>
        <p:spPr>
          <a:xfrm>
            <a:off x="7165460" y="1883487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7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F0D135-AA35-3266-D027-9A6684B7E181}"/>
              </a:ext>
            </a:extLst>
          </p:cNvPr>
          <p:cNvSpPr txBox="1"/>
          <p:nvPr/>
        </p:nvSpPr>
        <p:spPr>
          <a:xfrm>
            <a:off x="9745398" y="1795351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8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C951E-C435-E488-A2E6-829EAA024508}"/>
              </a:ext>
            </a:extLst>
          </p:cNvPr>
          <p:cNvSpPr txBox="1"/>
          <p:nvPr/>
        </p:nvSpPr>
        <p:spPr>
          <a:xfrm>
            <a:off x="4218504" y="3551928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10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D5B390-1E90-63AC-DFA0-1399116727D2}"/>
              </a:ext>
            </a:extLst>
          </p:cNvPr>
          <p:cNvSpPr txBox="1"/>
          <p:nvPr/>
        </p:nvSpPr>
        <p:spPr>
          <a:xfrm>
            <a:off x="1743236" y="3579061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9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E8142-3D50-F202-83B8-698E562D7E5A}"/>
              </a:ext>
            </a:extLst>
          </p:cNvPr>
          <p:cNvSpPr txBox="1"/>
          <p:nvPr/>
        </p:nvSpPr>
        <p:spPr>
          <a:xfrm>
            <a:off x="6782325" y="5174459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15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0F1F2FA-FB16-83D9-6F64-3265A4C9B0B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15687" y="461522"/>
            <a:ext cx="1265070" cy="116120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3BAA9DD-99B6-8BBA-BBEC-E897B63CC4C2}"/>
              </a:ext>
            </a:extLst>
          </p:cNvPr>
          <p:cNvSpPr txBox="1"/>
          <p:nvPr/>
        </p:nvSpPr>
        <p:spPr>
          <a:xfrm>
            <a:off x="11057819" y="5050702"/>
            <a:ext cx="1678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18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 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AF6132-89A8-6C36-C7DF-435DFB65D3D0}"/>
              </a:ext>
            </a:extLst>
          </p:cNvPr>
          <p:cNvSpPr txBox="1"/>
          <p:nvPr/>
        </p:nvSpPr>
        <p:spPr>
          <a:xfrm>
            <a:off x="11050506" y="1924774"/>
            <a:ext cx="1678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17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pic>
        <p:nvPicPr>
          <p:cNvPr id="2058" name="Present 18">
            <a:hlinkClick r:id="rId21" action="ppaction://hlinksldjump"/>
            <a:extLst>
              <a:ext uri="{FF2B5EF4-FFF2-40B4-BE49-F238E27FC236}">
                <a16:creationId xmlns:a16="http://schemas.microsoft.com/office/drawing/2014/main" id="{D88BCAE5-BAF6-4443-97FD-F1D9B7F93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0178" y="3750719"/>
            <a:ext cx="1229442" cy="1229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resent 17" descr="Santa Gift Box Decor - Large">
            <a:hlinkClick r:id="rId23" action="ppaction://hlinksldjump"/>
            <a:extLst>
              <a:ext uri="{FF2B5EF4-FFF2-40B4-BE49-F238E27FC236}">
                <a16:creationId xmlns:a16="http://schemas.microsoft.com/office/drawing/2014/main" id="{2AE34A82-9933-EB01-692A-ECCE4B84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681" y="642138"/>
            <a:ext cx="1286437" cy="11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resent 16">
            <a:hlinkClick r:id="rId25" action="ppaction://hlinksldjump"/>
            <a:extLst>
              <a:ext uri="{FF2B5EF4-FFF2-40B4-BE49-F238E27FC236}">
                <a16:creationId xmlns:a16="http://schemas.microsoft.com/office/drawing/2014/main" id="{72D7BE36-809A-4A96-9D80-56C7021C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2871" y="5265715"/>
            <a:ext cx="1300830" cy="1300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resent 15" descr="Square Holiday Gift Box - Assorted Styles at Menards®">
            <a:hlinkClick r:id="rId27" action="ppaction://hlinksldjump"/>
            <a:extLst>
              <a:ext uri="{FF2B5EF4-FFF2-40B4-BE49-F238E27FC236}">
                <a16:creationId xmlns:a16="http://schemas.microsoft.com/office/drawing/2014/main" id="{03543A55-DDEC-B6CF-DBC9-D7FD643F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10" y="5250988"/>
            <a:ext cx="1443938" cy="126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resent 14" descr="Northlight  #32259355">
            <a:hlinkClick r:id="rId29" action="ppaction://hlinksldjump"/>
            <a:extLst>
              <a:ext uri="{FF2B5EF4-FFF2-40B4-BE49-F238E27FC236}">
                <a16:creationId xmlns:a16="http://schemas.microsoft.com/office/drawing/2014/main" id="{379123C4-6836-D291-44CF-D5574106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89619" y="5254090"/>
            <a:ext cx="1504221" cy="13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resent 13">
            <a:hlinkClick r:id="rId31" action="ppaction://hlinksldjump"/>
            <a:extLst>
              <a:ext uri="{FF2B5EF4-FFF2-40B4-BE49-F238E27FC236}">
                <a16:creationId xmlns:a16="http://schemas.microsoft.com/office/drawing/2014/main" id="{4FD1C68C-6670-4BA2-8CD5-B9B02718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 b="4671"/>
          <a:stretch/>
        </p:blipFill>
        <p:spPr bwMode="auto">
          <a:xfrm>
            <a:off x="272940" y="5147764"/>
            <a:ext cx="1274017" cy="1273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resent 12">
            <a:hlinkClick r:id="rId33" action="ppaction://hlinksldjump"/>
            <a:extLst>
              <a:ext uri="{FF2B5EF4-FFF2-40B4-BE49-F238E27FC236}">
                <a16:creationId xmlns:a16="http://schemas.microsoft.com/office/drawing/2014/main" id="{CC2A94C3-BB39-4490-9849-682B4A92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44565" y="3579665"/>
            <a:ext cx="1361035" cy="1350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resent 11">
            <a:hlinkClick r:id="rId35" action="ppaction://hlinksldjump"/>
            <a:extLst>
              <a:ext uri="{FF2B5EF4-FFF2-40B4-BE49-F238E27FC236}">
                <a16:creationId xmlns:a16="http://schemas.microsoft.com/office/drawing/2014/main" id="{F7F9C88E-F2B2-AA1B-638D-13C04FEA4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61843" y="3539140"/>
            <a:ext cx="1377549" cy="13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resent 10" descr="Holiday Romance Gold Gift Box Decor, 7.5&quot;">
            <a:hlinkClick r:id="rId37" action="ppaction://hlinksldjump"/>
            <a:extLst>
              <a:ext uri="{FF2B5EF4-FFF2-40B4-BE49-F238E27FC236}">
                <a16:creationId xmlns:a16="http://schemas.microsoft.com/office/drawing/2014/main" id="{C94B557D-B665-2F15-6B70-572A56C7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33" y="3711413"/>
            <a:ext cx="1300830" cy="130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resent 9" descr="Amazon.com: JOHOUSE Large Gift Box, 8 inches Pink Gift Boxes with Lids for  Presents, Wedding Box, Decorative Gift Boxes Pink Baby Shower : Health &amp;  Household">
            <a:hlinkClick r:id="rId39" action="ppaction://hlinksldjump"/>
            <a:extLst>
              <a:ext uri="{FF2B5EF4-FFF2-40B4-BE49-F238E27FC236}">
                <a16:creationId xmlns:a16="http://schemas.microsoft.com/office/drawing/2014/main" id="{5279437B-CAF6-70D7-B087-C7A6D21E4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3" y="3523381"/>
            <a:ext cx="1432793" cy="14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resent 8">
            <a:hlinkClick r:id="rId41" action="ppaction://hlinksldjump"/>
            <a:extLst>
              <a:ext uri="{FF2B5EF4-FFF2-40B4-BE49-F238E27FC236}">
                <a16:creationId xmlns:a16="http://schemas.microsoft.com/office/drawing/2014/main" id="{AFDA059B-9C89-4954-AA15-4F46C380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3263" y="1848318"/>
            <a:ext cx="1447053" cy="13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resent 7" descr="Christmas gift box stock photo. Image of love, present - 6876244">
            <a:hlinkClick r:id="rId43" action="ppaction://hlinksldjump"/>
            <a:extLst>
              <a:ext uri="{FF2B5EF4-FFF2-40B4-BE49-F238E27FC236}">
                <a16:creationId xmlns:a16="http://schemas.microsoft.com/office/drawing/2014/main" id="{FCDA1324-0A23-2E0A-4C34-C3586030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48290" y="1907143"/>
            <a:ext cx="1517170" cy="13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resent 6">
            <a:hlinkClick r:id="rId45" action="ppaction://hlinksldjump"/>
            <a:extLst>
              <a:ext uri="{FF2B5EF4-FFF2-40B4-BE49-F238E27FC236}">
                <a16:creationId xmlns:a16="http://schemas.microsoft.com/office/drawing/2014/main" id="{E27B8BA5-34DA-F85F-D950-96B89A53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7110" y="1958887"/>
            <a:ext cx="1239832" cy="123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resent 5" descr="Beautifully Wrapped Gift Box On White Background Stock Photo, Picture And  Royalty Free Image. Image 106089962.">
            <a:hlinkClick r:id="rId47" action="ppaction://hlinksldjump"/>
            <a:extLst>
              <a:ext uri="{FF2B5EF4-FFF2-40B4-BE49-F238E27FC236}">
                <a16:creationId xmlns:a16="http://schemas.microsoft.com/office/drawing/2014/main" id="{DEE0609C-A054-41D7-958E-A94D4ECC5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2" y="1945629"/>
            <a:ext cx="1421249" cy="1215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resent 4">
            <a:hlinkClick r:id="rId49" action="ppaction://hlinksldjump"/>
            <a:extLst>
              <a:ext uri="{FF2B5EF4-FFF2-40B4-BE49-F238E27FC236}">
                <a16:creationId xmlns:a16="http://schemas.microsoft.com/office/drawing/2014/main" id="{77B79B96-151E-DDF5-D68B-A7A14A67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299041" y="431113"/>
            <a:ext cx="1275812" cy="118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resent 3">
            <a:hlinkClick r:id="rId51" action="ppaction://hlinksldjump"/>
            <a:extLst>
              <a:ext uri="{FF2B5EF4-FFF2-40B4-BE49-F238E27FC236}">
                <a16:creationId xmlns:a16="http://schemas.microsoft.com/office/drawing/2014/main" id="{FF688DCB-82BD-4E26-A153-9501F3E5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2739" y="449715"/>
            <a:ext cx="1332966" cy="1303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resent 2">
            <a:hlinkClick r:id="rId18" action="ppaction://hlinksldjump"/>
            <a:extLst>
              <a:ext uri="{FF2B5EF4-FFF2-40B4-BE49-F238E27FC236}">
                <a16:creationId xmlns:a16="http://schemas.microsoft.com/office/drawing/2014/main" id="{C440F0C3-B0A1-79FC-FF36-7C0D01C4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966904" y="511760"/>
            <a:ext cx="1404544" cy="1233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resent 1">
            <a:hlinkClick r:id="rId54" action="ppaction://hlinksldjump"/>
            <a:extLst>
              <a:ext uri="{FF2B5EF4-FFF2-40B4-BE49-F238E27FC236}">
                <a16:creationId xmlns:a16="http://schemas.microsoft.com/office/drawing/2014/main" id="{D86281F1-B338-47D0-86DD-ED530260CDF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" b="5202"/>
          <a:stretch/>
        </p:blipFill>
        <p:spPr>
          <a:xfrm>
            <a:off x="295656" y="467125"/>
            <a:ext cx="1315778" cy="1178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029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0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3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4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6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0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8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0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17546-7350-2E39-1899-F4B33758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327" y="1964063"/>
            <a:ext cx="4005409" cy="3556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Cheese Board and Knife Set!!!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281F1-B338-47D0-86DD-ED530260C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" b="5202"/>
          <a:stretch/>
        </p:blipFill>
        <p:spPr>
          <a:xfrm>
            <a:off x="4388118" y="1964063"/>
            <a:ext cx="4202530" cy="3765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59C525-CFD4-4DC1-8549-CAE583FE1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7" y="597769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0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E5A336-3759-8928-5DD3-C2C85613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79" y="1437587"/>
            <a:ext cx="4809383" cy="473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8" y="672543"/>
            <a:ext cx="10272000" cy="427200"/>
          </a:xfrm>
        </p:spPr>
        <p:txBody>
          <a:bodyPr/>
          <a:lstStyle/>
          <a:p>
            <a:r>
              <a:rPr lang="en-US" dirty="0"/>
              <a:t>5-Minute Dungeon Boardgame!!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43EB5CEE-20A2-45A1-B72E-CD046AB1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4842" y="1299176"/>
            <a:ext cx="5602056" cy="4881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194D0-2614-4DDA-A033-8C5D211F9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7" y="533054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2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Tavolozza 19pcs Painting Table Easel Set, Wooden Mixed Media Art Set Easel Kit!!</a:t>
            </a:r>
          </a:p>
        </p:txBody>
      </p:sp>
      <p:pic>
        <p:nvPicPr>
          <p:cNvPr id="4" name="Picture 3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23FC5-48F2-B88A-0806-520D71D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644" y="1749055"/>
            <a:ext cx="3399286" cy="3827065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D55DBA2-94A6-472A-8383-8B4C29CC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0906" y="1749055"/>
            <a:ext cx="3970187" cy="3970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D7F6FA-389E-430B-BCF2-CFB075957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263001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69AB9-AB43-DC1B-81E4-1C5DB2F4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041" y="1557003"/>
            <a:ext cx="4394563" cy="414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Smoker!!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281F1-B338-47D0-86DD-ED530260C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" b="5202"/>
          <a:stretch/>
        </p:blipFill>
        <p:spPr>
          <a:xfrm>
            <a:off x="3994735" y="1582583"/>
            <a:ext cx="4620958" cy="414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59C525-CFD4-4DC1-8549-CAE583FE1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342576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914CEAC-44DE-A0F6-3F07-0E07FE59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99920"/>
            <a:ext cx="4519586" cy="355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Multi-Use Hammer Tool!!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 descr="Beautifully Wrapped Gift Box On White Background Stock Photo, Picture And  Royalty Free Image. Image 106089962.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5"/>
          <a:stretch/>
        </p:blipFill>
        <p:spPr bwMode="auto">
          <a:xfrm>
            <a:off x="3920260" y="1561354"/>
            <a:ext cx="4637926" cy="4059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0" y="60250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8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nter snowflakes">
  <a:themeElements>
    <a:clrScheme name="Simple Light">
      <a:dk1>
        <a:srgbClr val="D1DBE0"/>
      </a:dk1>
      <a:lt1>
        <a:srgbClr val="FFFFFF"/>
      </a:lt1>
      <a:dk2>
        <a:srgbClr val="000000"/>
      </a:dk2>
      <a:lt2>
        <a:srgbClr val="EEEEEE"/>
      </a:lt2>
      <a:accent1>
        <a:srgbClr val="932E4D"/>
      </a:accent1>
      <a:accent2>
        <a:srgbClr val="E54E69"/>
      </a:accent2>
      <a:accent3>
        <a:srgbClr val="00B6BB"/>
      </a:accent3>
      <a:accent4>
        <a:srgbClr val="FFBB4D"/>
      </a:accent4>
      <a:accent5>
        <a:srgbClr val="727C14"/>
      </a:accent5>
      <a:accent6>
        <a:srgbClr val="D48442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D1DBE0"/>
      </a:dk1>
      <a:lt1>
        <a:srgbClr val="FFFFFF"/>
      </a:lt1>
      <a:dk2>
        <a:srgbClr val="000000"/>
      </a:dk2>
      <a:lt2>
        <a:srgbClr val="EEEEEE"/>
      </a:lt2>
      <a:accent1>
        <a:srgbClr val="932E4D"/>
      </a:accent1>
      <a:accent2>
        <a:srgbClr val="E54E69"/>
      </a:accent2>
      <a:accent3>
        <a:srgbClr val="00B6BB"/>
      </a:accent3>
      <a:accent4>
        <a:srgbClr val="FFBB4D"/>
      </a:accent4>
      <a:accent5>
        <a:srgbClr val="727C14"/>
      </a:accent5>
      <a:accent6>
        <a:srgbClr val="D48442"/>
      </a:accent6>
      <a:hlink>
        <a:srgbClr val="932E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Winter Snowflakes by Slidesgo</Template>
  <TotalTime>6947</TotalTime>
  <Words>396</Words>
  <Application>Microsoft Office PowerPoint</Application>
  <PresentationFormat>Widescreen</PresentationFormat>
  <Paragraphs>137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Merriweather Black</vt:lpstr>
      <vt:lpstr>Merriweather Sans</vt:lpstr>
      <vt:lpstr>Proxima Nova</vt:lpstr>
      <vt:lpstr>Proxima Nova Semibold</vt:lpstr>
      <vt:lpstr>Winter snowflakes</vt:lpstr>
      <vt:lpstr>SlidesGo Final Pages</vt:lpstr>
      <vt:lpstr>Welcome to the  White Elephant Gift Exchange!</vt:lpstr>
      <vt:lpstr>Ice Breakers !!</vt:lpstr>
      <vt:lpstr>PowerPoint Presentation</vt:lpstr>
      <vt:lpstr>PowerPoint Presentation</vt:lpstr>
      <vt:lpstr>Cheese Board and Knife Set!!!</vt:lpstr>
      <vt:lpstr>5-Minute Dungeon Boardgame!!</vt:lpstr>
      <vt:lpstr>Tavolozza 19pcs Painting Table Easel Set, Wooden Mixed Media Art Set Easel Kit!!</vt:lpstr>
      <vt:lpstr>Portable Smoker!!</vt:lpstr>
      <vt:lpstr>Multi-Use Hammer Tool!!</vt:lpstr>
      <vt:lpstr>Teabloom Stovetop &amp; Microwave Safe Glass Teapot !!</vt:lpstr>
      <vt:lpstr>Gravity Electric Pepper and Salt Grinder Set!!</vt:lpstr>
      <vt:lpstr>Multi Cube Timer/Rotating Clock!!</vt:lpstr>
      <vt:lpstr>The Master Theorem - A Book of Puzzles, Intrigue and Wit !!</vt:lpstr>
      <vt:lpstr>Personalized Coffee Mug with Assorted Teas!!</vt:lpstr>
      <vt:lpstr>Cable Organizer Travel Bag - 3pcs !!</vt:lpstr>
      <vt:lpstr>Portable Lightweight Hammock!!</vt:lpstr>
      <vt:lpstr>Solar Robotics Creation Kit!!</vt:lpstr>
      <vt:lpstr>Alpine Ski Snowboard Side Edge Tuner Sharpener!!</vt:lpstr>
      <vt:lpstr> Plant Propagation Terrarium!!</vt:lpstr>
      <vt:lpstr>Gratitude Insight Cards!!</vt:lpstr>
      <vt:lpstr> Hot Ones Truth or Dab The Game!!</vt:lpstr>
      <vt:lpstr> Glow-in-the-Dark Water bottle 16 oz!!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Zaragoza</dc:creator>
  <cp:lastModifiedBy>Audrey Long</cp:lastModifiedBy>
  <cp:revision>54</cp:revision>
  <dcterms:created xsi:type="dcterms:W3CDTF">2020-12-10T18:35:40Z</dcterms:created>
  <dcterms:modified xsi:type="dcterms:W3CDTF">2023-12-01T16:11:16Z</dcterms:modified>
</cp:coreProperties>
</file>